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98" r:id="rId3"/>
    <p:sldId id="256" r:id="rId4"/>
    <p:sldId id="315" r:id="rId5"/>
    <p:sldId id="316" r:id="rId6"/>
    <p:sldId id="317" r:id="rId7"/>
    <p:sldId id="301" r:id="rId8"/>
    <p:sldId id="302" r:id="rId9"/>
    <p:sldId id="257" r:id="rId10"/>
    <p:sldId id="306" r:id="rId11"/>
    <p:sldId id="300" r:id="rId12"/>
    <p:sldId id="303" r:id="rId13"/>
    <p:sldId id="304" r:id="rId14"/>
    <p:sldId id="305" r:id="rId15"/>
    <p:sldId id="706" r:id="rId16"/>
    <p:sldId id="319" r:id="rId17"/>
    <p:sldId id="307" r:id="rId18"/>
    <p:sldId id="308" r:id="rId19"/>
    <p:sldId id="309" r:id="rId20"/>
    <p:sldId id="310" r:id="rId21"/>
    <p:sldId id="312" r:id="rId22"/>
    <p:sldId id="260" r:id="rId23"/>
    <p:sldId id="311" r:id="rId24"/>
    <p:sldId id="313" r:id="rId25"/>
    <p:sldId id="314" r:id="rId26"/>
    <p:sldId id="261" r:id="rId27"/>
    <p:sldId id="707" r:id="rId28"/>
    <p:sldId id="318" r:id="rId29"/>
    <p:sldId id="299" r:id="rId3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0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0"/>
    <p:restoredTop sz="94665"/>
  </p:normalViewPr>
  <p:slideViewPr>
    <p:cSldViewPr snapToGrid="0" snapToObjects="1">
      <p:cViewPr>
        <p:scale>
          <a:sx n="76" d="100"/>
          <a:sy n="76" d="100"/>
        </p:scale>
        <p:origin x="316" y="-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-1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5B7CE-DC2C-984A-B4E4-69CCEFABD4D1}" type="datetimeFigureOut">
              <a:rPr lang="es-MX" smtClean="0"/>
              <a:t>19/03/2020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66CC6-5BDC-EE4E-9165-86A5E5D186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838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NEGOCIOEntrega de Pedidos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66CC6-5BDC-EE4E-9165-86A5E5D186D5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550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NEGOCIOEntrega de Pedidos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66CC6-5BDC-EE4E-9165-86A5E5D186D5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9758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66CC6-5BDC-EE4E-9165-86A5E5D186D5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312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SCRIPT: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idea of strengthening your immunity is intriguing, but exactly how it works, scientists are still struggling to determine.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we do know is that for the immune system to function well, it requires balance and harmony.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Therefore, general healthy-living strategies are a good way to start giving your immune system the support it needs. There are several things you can do such as: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Eat a diet high in fruits &amp; vegetables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Ensure a healthy gut microbiome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Maintain a healthy weight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Exercise regularly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Get adequate sleep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Limit stress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Take steps to avoid infection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Let’s go deeper into each of them!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A0353-AD3E-4667-9F3A-7E2305CD5FF6}" type="slidenum">
              <a:rPr kumimoji="0" lang="en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72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NEGOCIOEntrega de Pedidos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66CC6-5BDC-EE4E-9165-86A5E5D186D5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713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NEGOCIOEntrega de Pedidos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66CC6-5BDC-EE4E-9165-86A5E5D186D5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3695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NEGOCIOEntrega de Pedidos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66CC6-5BDC-EE4E-9165-86A5E5D186D5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600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FEAFB-DC6C-484C-9996-D8BCFB14C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BBD55B-7B23-7245-BD37-3E625FB38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B1F020-13E6-2A48-9936-B9CA5FD7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A179-DBA8-484D-A4D4-5E71DE1D89F4}" type="datetimeFigureOut">
              <a:rPr lang="es-MX" smtClean="0"/>
              <a:t>19/03/2020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564F72-2DE2-E74B-AEDE-321BC58F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B247E-54FB-7746-8628-1A3A0BBD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D57D-95DA-2D42-B6D7-9C88A1D698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657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A222C-C549-7649-9F1F-30E3DE5A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0CC0F2-B20F-2D46-8A44-F85F4DDB9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FB1258-AE8A-B242-ACB0-FA167953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A179-DBA8-484D-A4D4-5E71DE1D89F4}" type="datetimeFigureOut">
              <a:rPr lang="es-MX" smtClean="0"/>
              <a:t>19/03/2020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1902B2-788D-0242-ABA9-073C3D21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24A983-731D-FC4E-8609-7285E42A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D57D-95DA-2D42-B6D7-9C88A1D698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67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B481D4-132F-8242-9EA0-14123E1E1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72A884-7947-1948-BD66-2BE513C5E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D32F82-104B-E747-A821-27ECEC03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A179-DBA8-484D-A4D4-5E71DE1D89F4}" type="datetimeFigureOut">
              <a:rPr lang="es-MX" smtClean="0"/>
              <a:t>19/03/2020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E5693B-AAF3-EA40-BE13-307E2339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ECDBB7-E65F-814D-889B-C736335F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D57D-95DA-2D42-B6D7-9C88A1D698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307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1D6A3951-9975-4871-8F49-57DFD147E064}"/>
              </a:ext>
            </a:extLst>
          </p:cNvPr>
          <p:cNvSpPr/>
          <p:nvPr userDrawn="1"/>
        </p:nvSpPr>
        <p:spPr>
          <a:xfrm>
            <a:off x="-3" y="235189"/>
            <a:ext cx="4155137" cy="6622812"/>
          </a:xfrm>
          <a:custGeom>
            <a:avLst/>
            <a:gdLst/>
            <a:ahLst/>
            <a:cxnLst/>
            <a:rect l="l" t="t" r="r" b="b"/>
            <a:pathLst>
              <a:path w="20104100" h="10251440">
                <a:moveTo>
                  <a:pt x="0" y="10250996"/>
                </a:moveTo>
                <a:lnTo>
                  <a:pt x="20104099" y="10250996"/>
                </a:lnTo>
                <a:lnTo>
                  <a:pt x="20104099" y="0"/>
                </a:lnTo>
                <a:lnTo>
                  <a:pt x="0" y="0"/>
                </a:lnTo>
                <a:lnTo>
                  <a:pt x="0" y="10250996"/>
                </a:lnTo>
                <a:close/>
              </a:path>
            </a:pathLst>
          </a:custGeom>
          <a:solidFill>
            <a:srgbClr val="5E417B"/>
          </a:solidFill>
        </p:spPr>
        <p:txBody>
          <a:bodyPr wrap="square" lIns="0" tIns="0" rIns="0" bIns="0" rtlCol="0"/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155134" y="1"/>
            <a:ext cx="8036868" cy="28732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Holder 2"/>
          <p:cNvSpPr>
            <a:spLocks noGrp="1"/>
          </p:cNvSpPr>
          <p:nvPr>
            <p:ph type="ctrTitle"/>
          </p:nvPr>
        </p:nvSpPr>
        <p:spPr>
          <a:xfrm>
            <a:off x="0" y="2905733"/>
            <a:ext cx="4155139" cy="472859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ctr">
              <a:defRPr sz="3200" b="1" i="0" kern="600" spc="31" baseline="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659002" y="6538902"/>
            <a:ext cx="273415" cy="838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1925" indent="0" algn="ctr">
              <a:tabLst/>
              <a:defRPr sz="545" b="0" i="0">
                <a:solidFill>
                  <a:schemeClr val="bg2"/>
                </a:solidFill>
                <a:latin typeface="+mn-lt"/>
                <a:cs typeface="Oriflame Sans"/>
              </a:defRPr>
            </a:lvl1pPr>
          </a:lstStyle>
          <a:p>
            <a:pPr>
              <a:spcBef>
                <a:spcPts val="69"/>
              </a:spcBef>
            </a:pPr>
            <a:fld id="{81D60167-4931-47E6-BA6A-407CBD079E47}" type="slidenum">
              <a:rPr lang="uk-UA" smtClean="0"/>
              <a:pPr>
                <a:spcBef>
                  <a:spcPts val="69"/>
                </a:spcBef>
              </a:pPr>
              <a:t>‹Nº›</a:t>
            </a:fld>
            <a:endParaRPr lang="uk-UA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1659001" y="6485723"/>
            <a:ext cx="273415" cy="190219"/>
            <a:chOff x="19225203" y="10695436"/>
            <a:chExt cx="450850" cy="313684"/>
          </a:xfrm>
        </p:grpSpPr>
        <p:sp>
          <p:nvSpPr>
            <p:cNvPr id="32" name="object 7"/>
            <p:cNvSpPr/>
            <p:nvPr/>
          </p:nvSpPr>
          <p:spPr>
            <a:xfrm>
              <a:off x="19225203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33" name="object 8"/>
            <p:cNvSpPr/>
            <p:nvPr/>
          </p:nvSpPr>
          <p:spPr>
            <a:xfrm>
              <a:off x="19225203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A8E4E41-27F0-4A39-BEB9-872B9359D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122" y="6005455"/>
            <a:ext cx="1842895" cy="383140"/>
          </a:xfrm>
          <a:prstGeom prst="rect">
            <a:avLst/>
          </a:prstGeom>
        </p:spPr>
      </p:pic>
      <p:sp>
        <p:nvSpPr>
          <p:cNvPr id="13" name="Holder 3">
            <a:extLst>
              <a:ext uri="{FF2B5EF4-FFF2-40B4-BE49-F238E27FC236}">
                <a16:creationId xmlns:a16="http://schemas.microsoft.com/office/drawing/2014/main" id="{02A7095B-9A8A-BF40-942C-B8122DC8187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-1" y="3682740"/>
            <a:ext cx="4155137" cy="3219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 sz="2400" kern="600" spc="31" baseline="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3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pos="1963">
          <p15:clr>
            <a:srgbClr val="FBAE40"/>
          </p15:clr>
        </p15:guide>
        <p15:guide id="2" orient="horz" pos="1620">
          <p15:clr>
            <a:srgbClr val="5ACBF0"/>
          </p15:clr>
        </p15:guide>
        <p15:guide id="3" pos="2880">
          <p15:clr>
            <a:srgbClr val="5ACBF0"/>
          </p15:clr>
        </p15:guide>
        <p15:guide id="4" orient="horz" pos="2646">
          <p15:clr>
            <a:srgbClr val="FBAE40"/>
          </p15:clr>
        </p15:guide>
        <p15:guide id="5" orient="horz" pos="11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A606C249-912F-4EF9-A3E8-33C9D08D4C63}"/>
              </a:ext>
            </a:extLst>
          </p:cNvPr>
          <p:cNvSpPr/>
          <p:nvPr userDrawn="1"/>
        </p:nvSpPr>
        <p:spPr>
          <a:xfrm>
            <a:off x="8130337" y="235189"/>
            <a:ext cx="4069080" cy="6622812"/>
          </a:xfrm>
          <a:custGeom>
            <a:avLst/>
            <a:gdLst/>
            <a:ahLst/>
            <a:cxnLst/>
            <a:rect l="l" t="t" r="r" b="b"/>
            <a:pathLst>
              <a:path w="20104100" h="10251440">
                <a:moveTo>
                  <a:pt x="0" y="10250996"/>
                </a:moveTo>
                <a:lnTo>
                  <a:pt x="20104099" y="10250996"/>
                </a:lnTo>
                <a:lnTo>
                  <a:pt x="20104099" y="0"/>
                </a:lnTo>
                <a:lnTo>
                  <a:pt x="0" y="0"/>
                </a:lnTo>
                <a:lnTo>
                  <a:pt x="0" y="10250996"/>
                </a:lnTo>
                <a:close/>
              </a:path>
            </a:pathLst>
          </a:custGeom>
          <a:solidFill>
            <a:srgbClr val="5E417B"/>
          </a:solidFill>
        </p:spPr>
        <p:txBody>
          <a:bodyPr wrap="square" lIns="0" tIns="0" rIns="0" bIns="0" rtlCol="0"/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47915" y="2905733"/>
            <a:ext cx="4155139" cy="472859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ctr">
              <a:defRPr sz="3200" b="1" i="0" kern="600" spc="31" baseline="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320" y="2"/>
            <a:ext cx="8128021" cy="28732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A2FEB6-3E40-4987-9729-1B372C8181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803" y="6083381"/>
            <a:ext cx="1842895" cy="383140"/>
          </a:xfrm>
          <a:prstGeom prst="rect">
            <a:avLst/>
          </a:prstGeom>
        </p:spPr>
      </p:pic>
      <p:sp>
        <p:nvSpPr>
          <p:cNvPr id="10" name="Holder 3">
            <a:extLst>
              <a:ext uri="{FF2B5EF4-FFF2-40B4-BE49-F238E27FC236}">
                <a16:creationId xmlns:a16="http://schemas.microsoft.com/office/drawing/2014/main" id="{7A024B2E-E078-8C44-8CD5-99F331E84C1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8122920" y="3682740"/>
            <a:ext cx="4069080" cy="3219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 sz="2400" kern="600" spc="31" baseline="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97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pos="3833">
          <p15:clr>
            <a:srgbClr val="FBAE40"/>
          </p15:clr>
        </p15:guide>
        <p15:guide id="2" orient="horz" pos="2958">
          <p15:clr>
            <a:srgbClr val="5ACBF0"/>
          </p15:clr>
        </p15:guide>
        <p15:guide id="3" pos="1905">
          <p15:clr>
            <a:srgbClr val="5ACBF0"/>
          </p15:clr>
        </p15:guide>
        <p15:guide id="4" orient="horz" pos="2646">
          <p15:clr>
            <a:srgbClr val="FBAE40"/>
          </p15:clr>
        </p15:guide>
        <p15:guide id="5" orient="horz" pos="114">
          <p15:clr>
            <a:srgbClr val="FBAE40"/>
          </p15:clr>
        </p15:guide>
        <p15:guide id="6" orient="horz" pos="18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5D67A751-F29F-4346-8196-F253FF268D81}"/>
              </a:ext>
            </a:extLst>
          </p:cNvPr>
          <p:cNvSpPr/>
          <p:nvPr userDrawn="1"/>
        </p:nvSpPr>
        <p:spPr>
          <a:xfrm>
            <a:off x="-63" y="0"/>
            <a:ext cx="8036984" cy="5611211"/>
          </a:xfrm>
          <a:custGeom>
            <a:avLst/>
            <a:gdLst/>
            <a:ahLst/>
            <a:cxnLst/>
            <a:rect l="l" t="t" r="r" b="b"/>
            <a:pathLst>
              <a:path w="20104100" h="10251440">
                <a:moveTo>
                  <a:pt x="0" y="10250996"/>
                </a:moveTo>
                <a:lnTo>
                  <a:pt x="20104099" y="10250996"/>
                </a:lnTo>
                <a:lnTo>
                  <a:pt x="20104099" y="0"/>
                </a:lnTo>
                <a:lnTo>
                  <a:pt x="0" y="0"/>
                </a:lnTo>
                <a:lnTo>
                  <a:pt x="0" y="10250996"/>
                </a:lnTo>
                <a:close/>
              </a:path>
            </a:pathLst>
          </a:custGeom>
          <a:solidFill>
            <a:srgbClr val="5E417B"/>
          </a:solidFill>
        </p:spPr>
        <p:txBody>
          <a:bodyPr wrap="square" lIns="0" tIns="0" rIns="0" bIns="0" rtlCol="0"/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036984" y="241300"/>
            <a:ext cx="4155016" cy="6616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0" y="2432875"/>
            <a:ext cx="8036984" cy="472859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ctr">
              <a:defRPr sz="3733" b="1" i="0" kern="600" spc="31" baseline="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0" y="3147034"/>
            <a:ext cx="8036984" cy="2819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 sz="2400" kern="600" spc="31" baseline="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22" name="Holder 6"/>
          <p:cNvSpPr>
            <a:spLocks noGrp="1"/>
          </p:cNvSpPr>
          <p:nvPr>
            <p:ph type="sldNum" sz="quarter" idx="7"/>
          </p:nvPr>
        </p:nvSpPr>
        <p:spPr>
          <a:xfrm>
            <a:off x="11659001" y="6531891"/>
            <a:ext cx="273415" cy="838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1925" indent="0" algn="ctr">
              <a:tabLst/>
              <a:defRPr sz="545" b="0" i="0">
                <a:solidFill>
                  <a:schemeClr val="bg1"/>
                </a:solidFill>
                <a:latin typeface="+mn-lt"/>
                <a:cs typeface="Oriflame Sans"/>
              </a:defRPr>
            </a:lvl1pPr>
          </a:lstStyle>
          <a:p>
            <a:pPr>
              <a:spcBef>
                <a:spcPts val="69"/>
              </a:spcBef>
            </a:pPr>
            <a:fld id="{650EF62C-6F0F-DC44-94AE-50627C386B93}" type="slidenum">
              <a:rPr lang="uk-UA" smtClean="0"/>
              <a:pPr>
                <a:spcBef>
                  <a:spcPts val="69"/>
                </a:spcBef>
              </a:pPr>
              <a:t>‹Nº›</a:t>
            </a:fld>
            <a:endParaRPr lang="uk-UA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1659001" y="6478712"/>
            <a:ext cx="273415" cy="190219"/>
            <a:chOff x="19235016" y="10695436"/>
            <a:chExt cx="450850" cy="313684"/>
          </a:xfrm>
        </p:grpSpPr>
        <p:sp>
          <p:nvSpPr>
            <p:cNvPr id="24" name="object 7"/>
            <p:cNvSpPr/>
            <p:nvPr/>
          </p:nvSpPr>
          <p:spPr>
            <a:xfrm>
              <a:off x="19235016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25" name="object 8"/>
            <p:cNvSpPr/>
            <p:nvPr/>
          </p:nvSpPr>
          <p:spPr>
            <a:xfrm>
              <a:off x="19235016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6A2FEB6-3E40-4987-9729-1B372C8181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983" y="6001378"/>
            <a:ext cx="1842895" cy="38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orient="horz" pos="1620">
          <p15:clr>
            <a:srgbClr val="5ACBF0"/>
          </p15:clr>
        </p15:guide>
        <p15:guide id="3" pos="2880">
          <p15:clr>
            <a:srgbClr val="5ACBF0"/>
          </p15:clr>
        </p15:guide>
        <p15:guide id="4" orient="horz" pos="2646">
          <p15:clr>
            <a:srgbClr val="FBAE40"/>
          </p15:clr>
        </p15:guide>
        <p15:guide id="5" orient="horz" pos="11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k object 16">
            <a:extLst>
              <a:ext uri="{FF2B5EF4-FFF2-40B4-BE49-F238E27FC236}">
                <a16:creationId xmlns:a16="http://schemas.microsoft.com/office/drawing/2014/main" id="{A21F996A-544C-6840-8AB2-22EC2E987D11}"/>
              </a:ext>
            </a:extLst>
          </p:cNvPr>
          <p:cNvSpPr/>
          <p:nvPr userDrawn="1"/>
        </p:nvSpPr>
        <p:spPr>
          <a:xfrm>
            <a:off x="0" y="6356352"/>
            <a:ext cx="12192000" cy="501649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0" y="219888"/>
                </a:moveTo>
                <a:lnTo>
                  <a:pt x="20104099" y="219888"/>
                </a:lnTo>
                <a:lnTo>
                  <a:pt x="20104099" y="0"/>
                </a:lnTo>
                <a:lnTo>
                  <a:pt x="0" y="0"/>
                </a:lnTo>
                <a:lnTo>
                  <a:pt x="0" y="219888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16" name="bk object 16"/>
          <p:cNvSpPr/>
          <p:nvPr/>
        </p:nvSpPr>
        <p:spPr>
          <a:xfrm>
            <a:off x="0" y="1"/>
            <a:ext cx="12192000" cy="133617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0" y="219888"/>
                </a:moveTo>
                <a:lnTo>
                  <a:pt x="20104099" y="219888"/>
                </a:lnTo>
                <a:lnTo>
                  <a:pt x="20104099" y="0"/>
                </a:lnTo>
                <a:lnTo>
                  <a:pt x="0" y="0"/>
                </a:lnTo>
                <a:lnTo>
                  <a:pt x="0" y="219888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472043"/>
            <a:ext cx="10972800" cy="328295"/>
          </a:xfrm>
        </p:spPr>
        <p:txBody>
          <a:bodyPr lIns="0" tIns="0" rIns="0" bIns="0"/>
          <a:lstStyle>
            <a:lvl1pPr algn="l">
              <a:defRPr sz="2133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24" name="object 20"/>
          <p:cNvSpPr txBox="1"/>
          <p:nvPr userDrawn="1"/>
        </p:nvSpPr>
        <p:spPr>
          <a:xfrm>
            <a:off x="246301" y="6583502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© </a:t>
            </a:r>
            <a:r>
              <a:rPr sz="455" b="1" spc="36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ORIFLAME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COSMETICS</a:t>
            </a:r>
            <a:r>
              <a:rPr sz="455" b="1" spc="-12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AG,201</a:t>
            </a:r>
            <a:r>
              <a:rPr lang="en-SE"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9</a:t>
            </a:r>
            <a:endParaRPr sz="455">
              <a:solidFill>
                <a:schemeClr val="tx1">
                  <a:lumMod val="65000"/>
                  <a:lumOff val="35000"/>
                </a:schemeClr>
              </a:solidFill>
              <a:latin typeface="Oriflame Sans"/>
              <a:cs typeface="Oriflame Sans"/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1659001" y="6485723"/>
            <a:ext cx="273415" cy="190219"/>
            <a:chOff x="19225203" y="10695436"/>
            <a:chExt cx="450850" cy="313684"/>
          </a:xfrm>
        </p:grpSpPr>
        <p:sp>
          <p:nvSpPr>
            <p:cNvPr id="27" name="object 7"/>
            <p:cNvSpPr/>
            <p:nvPr/>
          </p:nvSpPr>
          <p:spPr>
            <a:xfrm>
              <a:off x="19225203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28" name="object 8"/>
            <p:cNvSpPr/>
            <p:nvPr/>
          </p:nvSpPr>
          <p:spPr>
            <a:xfrm>
              <a:off x="19225203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609600" y="550049"/>
            <a:ext cx="10972800" cy="4728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 sz="3467" b="1" i="0">
                <a:solidFill>
                  <a:srgbClr val="5E41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AC0DFB-228C-48A9-8ED6-5D1380548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56" y="6482013"/>
            <a:ext cx="906488" cy="1884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B7D371-BC6D-8044-8884-63C2F42AD348}"/>
              </a:ext>
            </a:extLst>
          </p:cNvPr>
          <p:cNvSpPr txBox="1"/>
          <p:nvPr userDrawn="1"/>
        </p:nvSpPr>
        <p:spPr>
          <a:xfrm>
            <a:off x="11657601" y="6538900"/>
            <a:ext cx="274815" cy="83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441735E7-BF92-6F4A-A68E-98E6E160DB3D}" type="slidenum">
              <a:rPr lang="en-US" sz="545" smtClean="0">
                <a:solidFill>
                  <a:schemeClr val="bg2"/>
                </a:solidFill>
              </a:rPr>
              <a:pPr algn="ctr"/>
              <a:t>‹Nº›</a:t>
            </a:fld>
            <a:endParaRPr lang="en-US" sz="545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6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1302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k object 16">
            <a:extLst>
              <a:ext uri="{FF2B5EF4-FFF2-40B4-BE49-F238E27FC236}">
                <a16:creationId xmlns:a16="http://schemas.microsoft.com/office/drawing/2014/main" id="{A21F996A-544C-6840-8AB2-22EC2E987D11}"/>
              </a:ext>
            </a:extLst>
          </p:cNvPr>
          <p:cNvSpPr/>
          <p:nvPr userDrawn="1"/>
        </p:nvSpPr>
        <p:spPr>
          <a:xfrm>
            <a:off x="0" y="6356352"/>
            <a:ext cx="12192000" cy="501649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0" y="219888"/>
                </a:moveTo>
                <a:lnTo>
                  <a:pt x="20104099" y="219888"/>
                </a:lnTo>
                <a:lnTo>
                  <a:pt x="20104099" y="0"/>
                </a:lnTo>
                <a:lnTo>
                  <a:pt x="0" y="0"/>
                </a:lnTo>
                <a:lnTo>
                  <a:pt x="0" y="219888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16" name="bk object 16"/>
          <p:cNvSpPr/>
          <p:nvPr/>
        </p:nvSpPr>
        <p:spPr>
          <a:xfrm>
            <a:off x="0" y="1"/>
            <a:ext cx="12192000" cy="133617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0" y="219888"/>
                </a:moveTo>
                <a:lnTo>
                  <a:pt x="20104099" y="219888"/>
                </a:lnTo>
                <a:lnTo>
                  <a:pt x="20104099" y="0"/>
                </a:lnTo>
                <a:lnTo>
                  <a:pt x="0" y="0"/>
                </a:lnTo>
                <a:lnTo>
                  <a:pt x="0" y="219888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604798"/>
            <a:ext cx="10972800" cy="328295"/>
          </a:xfrm>
        </p:spPr>
        <p:txBody>
          <a:bodyPr lIns="0" tIns="0" rIns="0" bIns="0"/>
          <a:lstStyle>
            <a:lvl1pPr algn="l">
              <a:defRPr sz="2133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24" name="object 20"/>
          <p:cNvSpPr txBox="1"/>
          <p:nvPr userDrawn="1"/>
        </p:nvSpPr>
        <p:spPr>
          <a:xfrm>
            <a:off x="246301" y="6583502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© </a:t>
            </a:r>
            <a:r>
              <a:rPr sz="455" b="1" spc="36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ORIFLAME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COSMETICS</a:t>
            </a:r>
            <a:r>
              <a:rPr sz="455" b="1" spc="-12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AG,201</a:t>
            </a:r>
            <a:r>
              <a:rPr lang="en-SE"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9</a:t>
            </a:r>
            <a:endParaRPr sz="455">
              <a:solidFill>
                <a:schemeClr val="tx1">
                  <a:lumMod val="65000"/>
                  <a:lumOff val="35000"/>
                </a:schemeClr>
              </a:solidFill>
              <a:latin typeface="Oriflame Sans"/>
              <a:cs typeface="Oriflame Sans"/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1659001" y="6485723"/>
            <a:ext cx="273415" cy="190219"/>
            <a:chOff x="19225203" y="10695436"/>
            <a:chExt cx="450850" cy="313684"/>
          </a:xfrm>
        </p:grpSpPr>
        <p:sp>
          <p:nvSpPr>
            <p:cNvPr id="27" name="object 7"/>
            <p:cNvSpPr/>
            <p:nvPr/>
          </p:nvSpPr>
          <p:spPr>
            <a:xfrm>
              <a:off x="19225203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28" name="object 8"/>
            <p:cNvSpPr/>
            <p:nvPr/>
          </p:nvSpPr>
          <p:spPr>
            <a:xfrm>
              <a:off x="19225203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609600" y="550049"/>
            <a:ext cx="10972800" cy="4728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 sz="3467" b="1" i="0">
                <a:solidFill>
                  <a:srgbClr val="5E41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AC0DFB-228C-48A9-8ED6-5D1380548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56" y="6482013"/>
            <a:ext cx="906488" cy="1884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B7D371-BC6D-8044-8884-63C2F42AD348}"/>
              </a:ext>
            </a:extLst>
          </p:cNvPr>
          <p:cNvSpPr txBox="1"/>
          <p:nvPr userDrawn="1"/>
        </p:nvSpPr>
        <p:spPr>
          <a:xfrm>
            <a:off x="11657601" y="6538900"/>
            <a:ext cx="274815" cy="83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441735E7-BF92-6F4A-A68E-98E6E160DB3D}" type="slidenum">
              <a:rPr lang="en-US" sz="545" smtClean="0">
                <a:solidFill>
                  <a:schemeClr val="bg2"/>
                </a:solidFill>
              </a:rPr>
              <a:pPr algn="ctr"/>
              <a:t>‹Nº›</a:t>
            </a:fld>
            <a:endParaRPr lang="en-US" sz="545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2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1302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33618"/>
            <a:ext cx="6096000" cy="28732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46EF14-5DD3-4524-A328-694A2C189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56" y="6482013"/>
            <a:ext cx="906488" cy="188460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F7734062-1359-A445-90EA-EDE9348033E3}"/>
              </a:ext>
            </a:extLst>
          </p:cNvPr>
          <p:cNvSpPr/>
          <p:nvPr userDrawn="1"/>
        </p:nvSpPr>
        <p:spPr>
          <a:xfrm>
            <a:off x="0" y="6356350"/>
            <a:ext cx="12192000" cy="501649"/>
          </a:xfrm>
          <a:custGeom>
            <a:avLst/>
            <a:gdLst/>
            <a:ahLst/>
            <a:cxnLst/>
            <a:rect l="l" t="t" r="r" b="b"/>
            <a:pathLst>
              <a:path w="20104100" h="880109">
                <a:moveTo>
                  <a:pt x="0" y="879554"/>
                </a:moveTo>
                <a:lnTo>
                  <a:pt x="20104099" y="879554"/>
                </a:lnTo>
                <a:lnTo>
                  <a:pt x="20104099" y="0"/>
                </a:lnTo>
                <a:lnTo>
                  <a:pt x="0" y="0"/>
                </a:lnTo>
                <a:lnTo>
                  <a:pt x="0" y="879554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21" name="bk object 16">
            <a:extLst>
              <a:ext uri="{FF2B5EF4-FFF2-40B4-BE49-F238E27FC236}">
                <a16:creationId xmlns:a16="http://schemas.microsoft.com/office/drawing/2014/main" id="{1EDC3ABC-1385-8D4A-B64B-E1D2388E0038}"/>
              </a:ext>
            </a:extLst>
          </p:cNvPr>
          <p:cNvSpPr/>
          <p:nvPr userDrawn="1"/>
        </p:nvSpPr>
        <p:spPr>
          <a:xfrm>
            <a:off x="0" y="1"/>
            <a:ext cx="12192000" cy="133617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0" y="219888"/>
                </a:moveTo>
                <a:lnTo>
                  <a:pt x="20104099" y="219888"/>
                </a:lnTo>
                <a:lnTo>
                  <a:pt x="20104099" y="0"/>
                </a:lnTo>
                <a:lnTo>
                  <a:pt x="0" y="0"/>
                </a:lnTo>
                <a:lnTo>
                  <a:pt x="0" y="219888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D88FD1-6391-F14F-9A3B-0F1034F07778}"/>
              </a:ext>
            </a:extLst>
          </p:cNvPr>
          <p:cNvGrpSpPr/>
          <p:nvPr userDrawn="1"/>
        </p:nvGrpSpPr>
        <p:grpSpPr>
          <a:xfrm>
            <a:off x="11656034" y="6485721"/>
            <a:ext cx="273415" cy="190219"/>
            <a:chOff x="19235016" y="10695436"/>
            <a:chExt cx="450850" cy="313684"/>
          </a:xfrm>
        </p:grpSpPr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C713954C-AEF6-A747-B712-092AEA4EEAC2}"/>
                </a:ext>
              </a:extLst>
            </p:cNvPr>
            <p:cNvSpPr/>
            <p:nvPr/>
          </p:nvSpPr>
          <p:spPr>
            <a:xfrm>
              <a:off x="19235016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9764D0E0-557A-134C-AE35-5196D5F691E1}"/>
                </a:ext>
              </a:extLst>
            </p:cNvPr>
            <p:cNvSpPr/>
            <p:nvPr/>
          </p:nvSpPr>
          <p:spPr>
            <a:xfrm>
              <a:off x="19235016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71F74AE-93DA-CC41-89C2-ECB3AF2A68B1}"/>
              </a:ext>
            </a:extLst>
          </p:cNvPr>
          <p:cNvSpPr txBox="1"/>
          <p:nvPr userDrawn="1"/>
        </p:nvSpPr>
        <p:spPr>
          <a:xfrm>
            <a:off x="11654634" y="6538899"/>
            <a:ext cx="274815" cy="83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441735E7-BF92-6F4A-A68E-98E6E160DB3D}" type="slidenum">
              <a:rPr lang="en-US" sz="545" smtClean="0">
                <a:solidFill>
                  <a:schemeClr val="bg1"/>
                </a:solidFill>
              </a:rPr>
              <a:pPr algn="ctr"/>
              <a:t>‹Nº›</a:t>
            </a:fld>
            <a:endParaRPr lang="en-US" sz="545">
              <a:solidFill>
                <a:schemeClr val="bg1"/>
              </a:solidFill>
            </a:endParaRPr>
          </a:p>
        </p:txBody>
      </p:sp>
      <p:sp>
        <p:nvSpPr>
          <p:cNvPr id="27" name="object 20">
            <a:extLst>
              <a:ext uri="{FF2B5EF4-FFF2-40B4-BE49-F238E27FC236}">
                <a16:creationId xmlns:a16="http://schemas.microsoft.com/office/drawing/2014/main" id="{BB306416-E756-7249-84FA-6CE460643575}"/>
              </a:ext>
            </a:extLst>
          </p:cNvPr>
          <p:cNvSpPr txBox="1"/>
          <p:nvPr userDrawn="1"/>
        </p:nvSpPr>
        <p:spPr>
          <a:xfrm>
            <a:off x="243335" y="6583501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© </a:t>
            </a:r>
            <a:r>
              <a:rPr sz="455" b="1" spc="36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ORIFLAME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COSMETICS</a:t>
            </a:r>
            <a:r>
              <a:rPr sz="455" b="1" spc="-12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AG,201</a:t>
            </a:r>
            <a:r>
              <a:rPr lang="en-SE"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9</a:t>
            </a:r>
            <a:endParaRPr sz="455">
              <a:solidFill>
                <a:schemeClr val="tx1">
                  <a:lumMod val="65000"/>
                  <a:lumOff val="35000"/>
                </a:schemeClr>
              </a:solidFill>
              <a:latin typeface="Oriflame Sans"/>
              <a:cs typeface="Oriflame Sans"/>
            </a:endParaRPr>
          </a:p>
        </p:txBody>
      </p:sp>
      <p:sp>
        <p:nvSpPr>
          <p:cNvPr id="28" name="Holder 6">
            <a:extLst>
              <a:ext uri="{FF2B5EF4-FFF2-40B4-BE49-F238E27FC236}">
                <a16:creationId xmlns:a16="http://schemas.microsoft.com/office/drawing/2014/main" id="{982F508B-5189-1B45-A373-74F3AC29F2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56035" y="6538900"/>
            <a:ext cx="273415" cy="838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1925" indent="0" algn="ctr">
              <a:tabLst/>
              <a:defRPr sz="545" b="0" i="0">
                <a:solidFill>
                  <a:schemeClr val="bg2"/>
                </a:solidFill>
                <a:latin typeface="+mn-lt"/>
                <a:cs typeface="Oriflame Sans"/>
              </a:defRPr>
            </a:lvl1pPr>
          </a:lstStyle>
          <a:p>
            <a:pPr>
              <a:spcBef>
                <a:spcPts val="69"/>
              </a:spcBef>
            </a:pPr>
            <a:fld id="{81D60167-4931-47E6-BA6A-407CBD079E47}" type="slidenum">
              <a:rPr lang="uk-UA" smtClean="0"/>
              <a:pPr>
                <a:spcBef>
                  <a:spcPts val="69"/>
                </a:spcBef>
              </a:pPr>
              <a:t>‹Nº›</a:t>
            </a:fld>
            <a:endParaRPr lang="uk-UA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CE88B0-DF69-D143-A74C-7A136DBABA43}"/>
              </a:ext>
            </a:extLst>
          </p:cNvPr>
          <p:cNvGrpSpPr/>
          <p:nvPr userDrawn="1"/>
        </p:nvGrpSpPr>
        <p:grpSpPr>
          <a:xfrm>
            <a:off x="11656034" y="6485721"/>
            <a:ext cx="273415" cy="190219"/>
            <a:chOff x="19225203" y="10695436"/>
            <a:chExt cx="450850" cy="313684"/>
          </a:xfrm>
        </p:grpSpPr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80E6A954-D90F-2742-8E49-D83EF996B7DA}"/>
                </a:ext>
              </a:extLst>
            </p:cNvPr>
            <p:cNvSpPr/>
            <p:nvPr/>
          </p:nvSpPr>
          <p:spPr>
            <a:xfrm>
              <a:off x="19225203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08BC8258-4BAB-B84F-BECE-D2A84E831B96}"/>
                </a:ext>
              </a:extLst>
            </p:cNvPr>
            <p:cNvSpPr/>
            <p:nvPr/>
          </p:nvSpPr>
          <p:spPr>
            <a:xfrm>
              <a:off x="19225203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3B5CFF0-B0D6-A74C-9958-058B03248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789" y="6482011"/>
            <a:ext cx="906488" cy="1884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B7E22CC-2255-BC46-B9F5-DBA667B8AA1C}"/>
              </a:ext>
            </a:extLst>
          </p:cNvPr>
          <p:cNvSpPr txBox="1"/>
          <p:nvPr userDrawn="1"/>
        </p:nvSpPr>
        <p:spPr>
          <a:xfrm>
            <a:off x="11657601" y="6538900"/>
            <a:ext cx="274815" cy="83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441735E7-BF92-6F4A-A68E-98E6E160DB3D}" type="slidenum">
              <a:rPr lang="en-US" sz="545" smtClean="0">
                <a:solidFill>
                  <a:schemeClr val="bg2"/>
                </a:solidFill>
              </a:rPr>
              <a:pPr algn="ctr"/>
              <a:t>‹Nº›</a:t>
            </a:fld>
            <a:endParaRPr lang="en-US" sz="545">
              <a:solidFill>
                <a:schemeClr val="bg2"/>
              </a:solidFill>
            </a:endParaRPr>
          </a:p>
        </p:txBody>
      </p:sp>
      <p:sp>
        <p:nvSpPr>
          <p:cNvPr id="37" name="Holder 2">
            <a:extLst>
              <a:ext uri="{FF2B5EF4-FFF2-40B4-BE49-F238E27FC236}">
                <a16:creationId xmlns:a16="http://schemas.microsoft.com/office/drawing/2014/main" id="{E04ABDF2-45FE-0B45-9DE7-98678041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1" y="550049"/>
            <a:ext cx="5033156" cy="4479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467" b="1" i="0">
                <a:solidFill>
                  <a:srgbClr val="5E41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8" name="Holder 3">
            <a:extLst>
              <a:ext uri="{FF2B5EF4-FFF2-40B4-BE49-F238E27FC236}">
                <a16:creationId xmlns:a16="http://schemas.microsoft.com/office/drawing/2014/main" id="{D5CF2B80-5C24-9446-AB89-A8B9F0CF1A6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705601" y="2472043"/>
            <a:ext cx="5033156" cy="328231"/>
          </a:xfrm>
        </p:spPr>
        <p:txBody>
          <a:bodyPr lIns="0" tIns="0" rIns="0" bIns="0"/>
          <a:lstStyle>
            <a:lvl1pPr algn="l">
              <a:defRPr sz="2133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561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00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8967" y="133618"/>
            <a:ext cx="6096000" cy="616955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object 2"/>
          <p:cNvSpPr/>
          <p:nvPr userDrawn="1"/>
        </p:nvSpPr>
        <p:spPr>
          <a:xfrm>
            <a:off x="2967" y="6356352"/>
            <a:ext cx="12192000" cy="501649"/>
          </a:xfrm>
          <a:custGeom>
            <a:avLst/>
            <a:gdLst/>
            <a:ahLst/>
            <a:cxnLst/>
            <a:rect l="l" t="t" r="r" b="b"/>
            <a:pathLst>
              <a:path w="20104100" h="880109">
                <a:moveTo>
                  <a:pt x="0" y="879554"/>
                </a:moveTo>
                <a:lnTo>
                  <a:pt x="20104099" y="879554"/>
                </a:lnTo>
                <a:lnTo>
                  <a:pt x="20104099" y="0"/>
                </a:lnTo>
                <a:lnTo>
                  <a:pt x="0" y="0"/>
                </a:lnTo>
                <a:lnTo>
                  <a:pt x="0" y="879554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16" name="bk object 16"/>
          <p:cNvSpPr/>
          <p:nvPr/>
        </p:nvSpPr>
        <p:spPr>
          <a:xfrm>
            <a:off x="2967" y="2"/>
            <a:ext cx="12192000" cy="133617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0" y="219888"/>
                </a:moveTo>
                <a:lnTo>
                  <a:pt x="20104099" y="219888"/>
                </a:lnTo>
                <a:lnTo>
                  <a:pt x="20104099" y="0"/>
                </a:lnTo>
                <a:lnTo>
                  <a:pt x="0" y="0"/>
                </a:lnTo>
                <a:lnTo>
                  <a:pt x="0" y="219888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659001" y="6485723"/>
            <a:ext cx="273415" cy="190219"/>
            <a:chOff x="19235016" y="10695436"/>
            <a:chExt cx="450850" cy="313684"/>
          </a:xfrm>
        </p:grpSpPr>
        <p:sp>
          <p:nvSpPr>
            <p:cNvPr id="14" name="object 7"/>
            <p:cNvSpPr/>
            <p:nvPr/>
          </p:nvSpPr>
          <p:spPr>
            <a:xfrm>
              <a:off x="19235016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7" name="object 8"/>
            <p:cNvSpPr/>
            <p:nvPr/>
          </p:nvSpPr>
          <p:spPr>
            <a:xfrm>
              <a:off x="19235016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21" name="object 20">
            <a:extLst>
              <a:ext uri="{FF2B5EF4-FFF2-40B4-BE49-F238E27FC236}">
                <a16:creationId xmlns:a16="http://schemas.microsoft.com/office/drawing/2014/main" id="{ED36C3F6-5073-E749-BD93-E0310F3A5A8C}"/>
              </a:ext>
            </a:extLst>
          </p:cNvPr>
          <p:cNvSpPr txBox="1"/>
          <p:nvPr userDrawn="1"/>
        </p:nvSpPr>
        <p:spPr>
          <a:xfrm>
            <a:off x="246301" y="6583502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© </a:t>
            </a:r>
            <a:r>
              <a:rPr sz="455" b="1" spc="36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ORIFLAME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COSMETICS</a:t>
            </a:r>
            <a:r>
              <a:rPr sz="455" b="1" spc="-12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AG,201</a:t>
            </a:r>
            <a:r>
              <a:rPr lang="en-SE"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9</a:t>
            </a:r>
            <a:endParaRPr sz="455">
              <a:solidFill>
                <a:schemeClr val="tx1">
                  <a:lumMod val="65000"/>
                  <a:lumOff val="35000"/>
                </a:schemeClr>
              </a:solidFill>
              <a:latin typeface="Oriflame Sans"/>
              <a:cs typeface="Oriflame San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25489D-0115-BD4C-9329-043071EA468C}"/>
              </a:ext>
            </a:extLst>
          </p:cNvPr>
          <p:cNvGrpSpPr/>
          <p:nvPr userDrawn="1"/>
        </p:nvGrpSpPr>
        <p:grpSpPr>
          <a:xfrm>
            <a:off x="11659001" y="6485723"/>
            <a:ext cx="273415" cy="190219"/>
            <a:chOff x="19225203" y="10695436"/>
            <a:chExt cx="450850" cy="313684"/>
          </a:xfrm>
        </p:grpSpPr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BF35DC34-8976-4E47-95DC-4DE26BCC316E}"/>
                </a:ext>
              </a:extLst>
            </p:cNvPr>
            <p:cNvSpPr/>
            <p:nvPr/>
          </p:nvSpPr>
          <p:spPr>
            <a:xfrm>
              <a:off x="19225203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CC9CE57E-F8FD-044F-A5C9-03677C03D0CB}"/>
                </a:ext>
              </a:extLst>
            </p:cNvPr>
            <p:cNvSpPr/>
            <p:nvPr/>
          </p:nvSpPr>
          <p:spPr>
            <a:xfrm>
              <a:off x="19225203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2EF9CBE-6E44-6647-9A22-6E2F85F32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56" y="6482013"/>
            <a:ext cx="906488" cy="18846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1E31B68-39F7-E049-B169-7BF0039A8E11}"/>
              </a:ext>
            </a:extLst>
          </p:cNvPr>
          <p:cNvSpPr txBox="1"/>
          <p:nvPr userDrawn="1"/>
        </p:nvSpPr>
        <p:spPr>
          <a:xfrm>
            <a:off x="11657601" y="6538900"/>
            <a:ext cx="274815" cy="83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441735E7-BF92-6F4A-A68E-98E6E160DB3D}" type="slidenum">
              <a:rPr lang="en-US" sz="545" smtClean="0">
                <a:solidFill>
                  <a:schemeClr val="bg2"/>
                </a:solidFill>
              </a:rPr>
              <a:pPr algn="ctr"/>
              <a:t>‹Nº›</a:t>
            </a:fld>
            <a:endParaRPr lang="en-US" sz="545">
              <a:solidFill>
                <a:schemeClr val="bg2"/>
              </a:solidFill>
            </a:endParaRPr>
          </a:p>
        </p:txBody>
      </p:sp>
      <p:sp>
        <p:nvSpPr>
          <p:cNvPr id="29" name="Holder 2">
            <a:extLst>
              <a:ext uri="{FF2B5EF4-FFF2-40B4-BE49-F238E27FC236}">
                <a16:creationId xmlns:a16="http://schemas.microsoft.com/office/drawing/2014/main" id="{5D483F23-1451-DC4C-B294-5284D3D7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50049"/>
            <a:ext cx="5033156" cy="4479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467" b="1" i="0">
                <a:solidFill>
                  <a:srgbClr val="5E41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0" name="Holder 3">
            <a:extLst>
              <a:ext uri="{FF2B5EF4-FFF2-40B4-BE49-F238E27FC236}">
                <a16:creationId xmlns:a16="http://schemas.microsoft.com/office/drawing/2014/main" id="{95D8CF78-0DC4-3147-908F-C39C5505C41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09601" y="1225126"/>
            <a:ext cx="5033156" cy="276999"/>
          </a:xfrm>
        </p:spPr>
        <p:txBody>
          <a:bodyPr lIns="0" tIns="0" rIns="0" bIns="0"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53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003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AD0E6CB3-B42D-3943-88E9-F675736D38EE}"/>
              </a:ext>
            </a:extLst>
          </p:cNvPr>
          <p:cNvSpPr/>
          <p:nvPr userDrawn="1"/>
        </p:nvSpPr>
        <p:spPr>
          <a:xfrm>
            <a:off x="2967" y="6356352"/>
            <a:ext cx="12192000" cy="501649"/>
          </a:xfrm>
          <a:custGeom>
            <a:avLst/>
            <a:gdLst/>
            <a:ahLst/>
            <a:cxnLst/>
            <a:rect l="l" t="t" r="r" b="b"/>
            <a:pathLst>
              <a:path w="20104100" h="880109">
                <a:moveTo>
                  <a:pt x="0" y="879554"/>
                </a:moveTo>
                <a:lnTo>
                  <a:pt x="20104099" y="879554"/>
                </a:lnTo>
                <a:lnTo>
                  <a:pt x="20104099" y="0"/>
                </a:lnTo>
                <a:lnTo>
                  <a:pt x="0" y="0"/>
                </a:lnTo>
                <a:lnTo>
                  <a:pt x="0" y="879554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14" name="bk object 16">
            <a:extLst>
              <a:ext uri="{FF2B5EF4-FFF2-40B4-BE49-F238E27FC236}">
                <a16:creationId xmlns:a16="http://schemas.microsoft.com/office/drawing/2014/main" id="{7A5C9BD8-9085-F244-A5F7-CACBCDF8A8EF}"/>
              </a:ext>
            </a:extLst>
          </p:cNvPr>
          <p:cNvSpPr/>
          <p:nvPr userDrawn="1"/>
        </p:nvSpPr>
        <p:spPr>
          <a:xfrm>
            <a:off x="2967" y="2"/>
            <a:ext cx="12192000" cy="133617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0" y="219888"/>
                </a:moveTo>
                <a:lnTo>
                  <a:pt x="20104099" y="219888"/>
                </a:lnTo>
                <a:lnTo>
                  <a:pt x="20104099" y="0"/>
                </a:lnTo>
                <a:lnTo>
                  <a:pt x="0" y="0"/>
                </a:lnTo>
                <a:lnTo>
                  <a:pt x="0" y="219888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22" name="object 20"/>
          <p:cNvSpPr txBox="1"/>
          <p:nvPr userDrawn="1"/>
        </p:nvSpPr>
        <p:spPr>
          <a:xfrm>
            <a:off x="246301" y="6583502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© </a:t>
            </a:r>
            <a:r>
              <a:rPr sz="455" b="1" spc="36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ORIFLAME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COSMETICS</a:t>
            </a:r>
            <a:r>
              <a:rPr sz="455" b="1" spc="-12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AG,201</a:t>
            </a:r>
            <a:r>
              <a:rPr lang="en-SE"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9</a:t>
            </a:r>
            <a:endParaRPr sz="455">
              <a:solidFill>
                <a:schemeClr val="tx1">
                  <a:lumMod val="65000"/>
                  <a:lumOff val="35000"/>
                </a:schemeClr>
              </a:solidFill>
              <a:latin typeface="Oriflame Sans"/>
              <a:cs typeface="Oriflame Sans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659001" y="6485723"/>
            <a:ext cx="273415" cy="190219"/>
            <a:chOff x="19235016" y="10695436"/>
            <a:chExt cx="450850" cy="313684"/>
          </a:xfrm>
        </p:grpSpPr>
        <p:sp>
          <p:nvSpPr>
            <p:cNvPr id="11" name="object 7"/>
            <p:cNvSpPr/>
            <p:nvPr/>
          </p:nvSpPr>
          <p:spPr>
            <a:xfrm>
              <a:off x="19235016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2" name="object 8"/>
            <p:cNvSpPr/>
            <p:nvPr/>
          </p:nvSpPr>
          <p:spPr>
            <a:xfrm>
              <a:off x="19235016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7CF0B1A-2864-4548-A0EC-07030F1EF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56" y="6482013"/>
            <a:ext cx="906488" cy="18846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DF360F5-546B-4B05-B5B1-601DC0D710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16418"/>
            <a:ext cx="4152900" cy="6239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S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545EAA-13CC-3F42-9EAA-465E0C3596CE}"/>
              </a:ext>
            </a:extLst>
          </p:cNvPr>
          <p:cNvSpPr txBox="1"/>
          <p:nvPr userDrawn="1"/>
        </p:nvSpPr>
        <p:spPr>
          <a:xfrm>
            <a:off x="11657601" y="6538900"/>
            <a:ext cx="274815" cy="83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441735E7-BF92-6F4A-A68E-98E6E160DB3D}" type="slidenum">
              <a:rPr lang="en-US" sz="545" smtClean="0">
                <a:solidFill>
                  <a:schemeClr val="bg2"/>
                </a:solidFill>
              </a:rPr>
              <a:pPr algn="ctr"/>
              <a:t>‹Nº›</a:t>
            </a:fld>
            <a:endParaRPr lang="en-US" sz="545">
              <a:solidFill>
                <a:schemeClr val="bg2"/>
              </a:solidFill>
            </a:endParaRPr>
          </a:p>
        </p:txBody>
      </p:sp>
      <p:sp>
        <p:nvSpPr>
          <p:cNvPr id="18" name="Holder 2">
            <a:extLst>
              <a:ext uri="{FF2B5EF4-FFF2-40B4-BE49-F238E27FC236}">
                <a16:creationId xmlns:a16="http://schemas.microsoft.com/office/drawing/2014/main" id="{A954801B-B991-2D48-9C6B-97726769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550049"/>
            <a:ext cx="6926560" cy="4728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 sz="3467" b="1" i="0">
                <a:solidFill>
                  <a:srgbClr val="5E41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858E5C11-0685-4A46-BAEF-1EDB1F156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2500" y="1205456"/>
            <a:ext cx="6926560" cy="276999"/>
          </a:xfrm>
        </p:spPr>
        <p:txBody>
          <a:bodyPr lIns="0" tIns="0" rIns="0" bIns="0"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2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003">
          <p15:clr>
            <a:srgbClr val="FBAE40"/>
          </p15:clr>
        </p15:guide>
        <p15:guide id="2" orient="horz" pos="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4CC0A-7928-9D4C-82CC-AFA75C0D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2267DE-8203-1446-9FF2-DFF730E7B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7CF92-AB53-8041-80D6-355C540A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A179-DBA8-484D-A4D4-5E71DE1D89F4}" type="datetimeFigureOut">
              <a:rPr lang="es-MX" smtClean="0"/>
              <a:t>19/03/2020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773C13-E4EE-BE47-9F0C-F261F756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32997E-5600-5241-9AA1-3424D8AF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D57D-95DA-2D42-B6D7-9C88A1D698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4571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31E7F725-7C06-5243-BF7A-7BAFB3717167}"/>
              </a:ext>
            </a:extLst>
          </p:cNvPr>
          <p:cNvSpPr/>
          <p:nvPr userDrawn="1"/>
        </p:nvSpPr>
        <p:spPr>
          <a:xfrm>
            <a:off x="2967" y="6356352"/>
            <a:ext cx="12192000" cy="501649"/>
          </a:xfrm>
          <a:custGeom>
            <a:avLst/>
            <a:gdLst/>
            <a:ahLst/>
            <a:cxnLst/>
            <a:rect l="l" t="t" r="r" b="b"/>
            <a:pathLst>
              <a:path w="20104100" h="880109">
                <a:moveTo>
                  <a:pt x="0" y="879554"/>
                </a:moveTo>
                <a:lnTo>
                  <a:pt x="20104099" y="879554"/>
                </a:lnTo>
                <a:lnTo>
                  <a:pt x="20104099" y="0"/>
                </a:lnTo>
                <a:lnTo>
                  <a:pt x="0" y="0"/>
                </a:lnTo>
                <a:lnTo>
                  <a:pt x="0" y="879554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18" name="bk object 16">
            <a:extLst>
              <a:ext uri="{FF2B5EF4-FFF2-40B4-BE49-F238E27FC236}">
                <a16:creationId xmlns:a16="http://schemas.microsoft.com/office/drawing/2014/main" id="{F130BC65-57A5-8B4D-89C9-88E7E14EC269}"/>
              </a:ext>
            </a:extLst>
          </p:cNvPr>
          <p:cNvSpPr/>
          <p:nvPr userDrawn="1"/>
        </p:nvSpPr>
        <p:spPr>
          <a:xfrm>
            <a:off x="2967" y="2"/>
            <a:ext cx="12192000" cy="133617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0" y="219888"/>
                </a:moveTo>
                <a:lnTo>
                  <a:pt x="20104099" y="219888"/>
                </a:lnTo>
                <a:lnTo>
                  <a:pt x="20104099" y="0"/>
                </a:lnTo>
                <a:lnTo>
                  <a:pt x="0" y="0"/>
                </a:lnTo>
                <a:lnTo>
                  <a:pt x="0" y="219888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22" name="object 20"/>
          <p:cNvSpPr txBox="1"/>
          <p:nvPr userDrawn="1"/>
        </p:nvSpPr>
        <p:spPr>
          <a:xfrm>
            <a:off x="246301" y="6583502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© </a:t>
            </a:r>
            <a:r>
              <a:rPr sz="455" b="1" spc="36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ORIFLAME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COSMETICS</a:t>
            </a:r>
            <a:r>
              <a:rPr sz="455" b="1" spc="-12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AG,201</a:t>
            </a:r>
            <a:r>
              <a:rPr lang="en-SE"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9</a:t>
            </a:r>
            <a:endParaRPr sz="455">
              <a:solidFill>
                <a:schemeClr val="tx1">
                  <a:lumMod val="65000"/>
                  <a:lumOff val="35000"/>
                </a:schemeClr>
              </a:solidFill>
              <a:latin typeface="Oriflame Sans"/>
              <a:cs typeface="Oriflame Sans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659001" y="6485723"/>
            <a:ext cx="273415" cy="190219"/>
            <a:chOff x="19235016" y="10695436"/>
            <a:chExt cx="450850" cy="313684"/>
          </a:xfrm>
        </p:grpSpPr>
        <p:sp>
          <p:nvSpPr>
            <p:cNvPr id="11" name="object 7"/>
            <p:cNvSpPr/>
            <p:nvPr/>
          </p:nvSpPr>
          <p:spPr>
            <a:xfrm>
              <a:off x="19235016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2" name="object 8"/>
            <p:cNvSpPr/>
            <p:nvPr/>
          </p:nvSpPr>
          <p:spPr>
            <a:xfrm>
              <a:off x="19235016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14" name="Holder 2"/>
          <p:cNvSpPr>
            <a:spLocks noGrp="1"/>
          </p:cNvSpPr>
          <p:nvPr>
            <p:ph type="title"/>
          </p:nvPr>
        </p:nvSpPr>
        <p:spPr>
          <a:xfrm>
            <a:off x="609600" y="550049"/>
            <a:ext cx="6926560" cy="4728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 sz="3467" b="1" i="0">
                <a:solidFill>
                  <a:srgbClr val="5E41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CF0B1A-2864-4548-A0EC-07030F1EF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56" y="6482013"/>
            <a:ext cx="906488" cy="18846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DF360F5-546B-4B05-B5B1-601DC0D710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39101" y="116418"/>
            <a:ext cx="4152900" cy="6239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S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545EAA-13CC-3F42-9EAA-465E0C3596CE}"/>
              </a:ext>
            </a:extLst>
          </p:cNvPr>
          <p:cNvSpPr txBox="1"/>
          <p:nvPr userDrawn="1"/>
        </p:nvSpPr>
        <p:spPr>
          <a:xfrm>
            <a:off x="11657601" y="6538900"/>
            <a:ext cx="274815" cy="83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441735E7-BF92-6F4A-A68E-98E6E160DB3D}" type="slidenum">
              <a:rPr lang="en-US" sz="545" smtClean="0">
                <a:solidFill>
                  <a:schemeClr val="bg2"/>
                </a:solidFill>
              </a:rPr>
              <a:pPr algn="ctr"/>
              <a:t>‹Nº›</a:t>
            </a:fld>
            <a:endParaRPr lang="en-US" sz="545">
              <a:solidFill>
                <a:schemeClr val="bg2"/>
              </a:solidFill>
            </a:endParaRP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D467EDE6-2B46-BB4F-BF7C-53FC388C2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50058"/>
            <a:ext cx="6926560" cy="276999"/>
          </a:xfrm>
        </p:spPr>
        <p:txBody>
          <a:bodyPr lIns="0" tIns="0" rIns="0" bIns="0"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426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003">
          <p15:clr>
            <a:srgbClr val="FBAE40"/>
          </p15:clr>
        </p15:guide>
        <p15:guide id="2" orient="horz" pos="5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/>
          <p:nvPr userDrawn="1"/>
        </p:nvSpPr>
        <p:spPr>
          <a:xfrm>
            <a:off x="0" y="116418"/>
            <a:ext cx="12192000" cy="6233405"/>
          </a:xfrm>
          <a:custGeom>
            <a:avLst/>
            <a:gdLst/>
            <a:ahLst/>
            <a:cxnLst/>
            <a:rect l="l" t="t" r="r" b="b"/>
            <a:pathLst>
              <a:path w="20104100" h="10251440">
                <a:moveTo>
                  <a:pt x="0" y="10250996"/>
                </a:moveTo>
                <a:lnTo>
                  <a:pt x="20104099" y="10250996"/>
                </a:lnTo>
                <a:lnTo>
                  <a:pt x="20104099" y="0"/>
                </a:lnTo>
                <a:lnTo>
                  <a:pt x="0" y="0"/>
                </a:lnTo>
                <a:lnTo>
                  <a:pt x="0" y="10250996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22" name="object 20"/>
          <p:cNvSpPr txBox="1"/>
          <p:nvPr userDrawn="1"/>
        </p:nvSpPr>
        <p:spPr>
          <a:xfrm>
            <a:off x="246301" y="6583502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© </a:t>
            </a:r>
            <a:r>
              <a:rPr sz="455" b="1" spc="36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ORIFLAME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COSMETICS</a:t>
            </a:r>
            <a:r>
              <a:rPr sz="455" b="1" spc="-12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AG,201</a:t>
            </a:r>
            <a:r>
              <a:rPr lang="en-SE"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9</a:t>
            </a:r>
            <a:endParaRPr sz="455">
              <a:solidFill>
                <a:schemeClr val="tx1">
                  <a:lumMod val="65000"/>
                  <a:lumOff val="35000"/>
                </a:schemeClr>
              </a:solidFill>
              <a:latin typeface="Oriflame Sans"/>
              <a:cs typeface="Oriflame Sans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659001" y="6485723"/>
            <a:ext cx="273415" cy="190219"/>
            <a:chOff x="19235016" y="10695436"/>
            <a:chExt cx="450850" cy="313684"/>
          </a:xfrm>
        </p:grpSpPr>
        <p:sp>
          <p:nvSpPr>
            <p:cNvPr id="11" name="object 7"/>
            <p:cNvSpPr/>
            <p:nvPr/>
          </p:nvSpPr>
          <p:spPr>
            <a:xfrm>
              <a:off x="19235016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2" name="object 8"/>
            <p:cNvSpPr/>
            <p:nvPr/>
          </p:nvSpPr>
          <p:spPr>
            <a:xfrm>
              <a:off x="19235016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14" name="Holder 2"/>
          <p:cNvSpPr>
            <a:spLocks noGrp="1"/>
          </p:cNvSpPr>
          <p:nvPr>
            <p:ph type="title"/>
          </p:nvPr>
        </p:nvSpPr>
        <p:spPr>
          <a:xfrm>
            <a:off x="609600" y="550049"/>
            <a:ext cx="10972800" cy="4728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 sz="3467" b="1" i="0">
                <a:solidFill>
                  <a:srgbClr val="5E41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CF0B1A-2864-4548-A0EC-07030F1EF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56" y="6482013"/>
            <a:ext cx="906488" cy="1884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1DCA25-3F5C-4742-B633-22914A02FF5A}"/>
              </a:ext>
            </a:extLst>
          </p:cNvPr>
          <p:cNvSpPr txBox="1"/>
          <p:nvPr userDrawn="1"/>
        </p:nvSpPr>
        <p:spPr>
          <a:xfrm>
            <a:off x="11657601" y="6538900"/>
            <a:ext cx="274815" cy="83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441735E7-BF92-6F4A-A68E-98E6E160DB3D}" type="slidenum">
              <a:rPr lang="en-US" sz="545" smtClean="0">
                <a:solidFill>
                  <a:schemeClr val="bg2"/>
                </a:solidFill>
              </a:rPr>
              <a:pPr algn="ctr"/>
              <a:t>‹Nº›</a:t>
            </a:fld>
            <a:endParaRPr lang="en-US" sz="545">
              <a:solidFill>
                <a:schemeClr val="bg2"/>
              </a:solidFill>
            </a:endParaRP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1515B79C-1F97-ED4D-AE8E-A6FDDA303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56587"/>
            <a:ext cx="10972800" cy="276999"/>
          </a:xfrm>
        </p:spPr>
        <p:txBody>
          <a:bodyPr lIns="0" tIns="0" rIns="0" bIns="0"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78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  <p15:guide id="2" orient="horz" pos="12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/>
          <p:nvPr userDrawn="1"/>
        </p:nvSpPr>
        <p:spPr>
          <a:xfrm>
            <a:off x="0" y="116418"/>
            <a:ext cx="12192000" cy="6233405"/>
          </a:xfrm>
          <a:custGeom>
            <a:avLst/>
            <a:gdLst/>
            <a:ahLst/>
            <a:cxnLst/>
            <a:rect l="l" t="t" r="r" b="b"/>
            <a:pathLst>
              <a:path w="20104100" h="10251440">
                <a:moveTo>
                  <a:pt x="0" y="10250996"/>
                </a:moveTo>
                <a:lnTo>
                  <a:pt x="20104099" y="10250996"/>
                </a:lnTo>
                <a:lnTo>
                  <a:pt x="20104099" y="0"/>
                </a:lnTo>
                <a:lnTo>
                  <a:pt x="0" y="0"/>
                </a:lnTo>
                <a:lnTo>
                  <a:pt x="0" y="10250996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22" name="object 20"/>
          <p:cNvSpPr txBox="1"/>
          <p:nvPr userDrawn="1"/>
        </p:nvSpPr>
        <p:spPr>
          <a:xfrm>
            <a:off x="246301" y="6583502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© </a:t>
            </a:r>
            <a:r>
              <a:rPr sz="455" b="1" spc="36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ORIFLAME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COSMETICS</a:t>
            </a:r>
            <a:r>
              <a:rPr sz="455" b="1" spc="-12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AG,201</a:t>
            </a:r>
            <a:r>
              <a:rPr lang="en-SE"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9</a:t>
            </a:r>
            <a:endParaRPr sz="455">
              <a:solidFill>
                <a:schemeClr val="tx1">
                  <a:lumMod val="65000"/>
                  <a:lumOff val="35000"/>
                </a:schemeClr>
              </a:solidFill>
              <a:latin typeface="Oriflame Sans"/>
              <a:cs typeface="Oriflame Sans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659001" y="6485723"/>
            <a:ext cx="273415" cy="190219"/>
            <a:chOff x="19235016" y="10695436"/>
            <a:chExt cx="450850" cy="313684"/>
          </a:xfrm>
        </p:grpSpPr>
        <p:sp>
          <p:nvSpPr>
            <p:cNvPr id="11" name="object 7"/>
            <p:cNvSpPr/>
            <p:nvPr/>
          </p:nvSpPr>
          <p:spPr>
            <a:xfrm>
              <a:off x="19235016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2" name="object 8"/>
            <p:cNvSpPr/>
            <p:nvPr/>
          </p:nvSpPr>
          <p:spPr>
            <a:xfrm>
              <a:off x="19235016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14" name="Holder 2"/>
          <p:cNvSpPr>
            <a:spLocks noGrp="1"/>
          </p:cNvSpPr>
          <p:nvPr>
            <p:ph type="title"/>
          </p:nvPr>
        </p:nvSpPr>
        <p:spPr>
          <a:xfrm>
            <a:off x="609600" y="550049"/>
            <a:ext cx="10972800" cy="4728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 sz="3467" b="1" i="0">
                <a:solidFill>
                  <a:srgbClr val="5E41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CF0B1A-2864-4548-A0EC-07030F1EF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56" y="6482013"/>
            <a:ext cx="906488" cy="1884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1DCA25-3F5C-4742-B633-22914A02FF5A}"/>
              </a:ext>
            </a:extLst>
          </p:cNvPr>
          <p:cNvSpPr txBox="1"/>
          <p:nvPr userDrawn="1"/>
        </p:nvSpPr>
        <p:spPr>
          <a:xfrm>
            <a:off x="11657601" y="6538900"/>
            <a:ext cx="274815" cy="83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441735E7-BF92-6F4A-A68E-98E6E160DB3D}" type="slidenum">
              <a:rPr lang="en-US" sz="545" smtClean="0">
                <a:solidFill>
                  <a:schemeClr val="bg2"/>
                </a:solidFill>
              </a:rPr>
              <a:pPr algn="ctr"/>
              <a:t>‹Nº›</a:t>
            </a:fld>
            <a:endParaRPr lang="en-US" sz="545">
              <a:solidFill>
                <a:schemeClr val="bg2"/>
              </a:solidFill>
            </a:endParaRPr>
          </a:p>
        </p:txBody>
      </p:sp>
      <p:sp>
        <p:nvSpPr>
          <p:cNvPr id="16" name="Holder 3">
            <a:extLst>
              <a:ext uri="{FF2B5EF4-FFF2-40B4-BE49-F238E27FC236}">
                <a16:creationId xmlns:a16="http://schemas.microsoft.com/office/drawing/2014/main" id="{CBBCDD8E-B407-6043-95E9-6DB0666D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56587"/>
            <a:ext cx="10972800" cy="276999"/>
          </a:xfrm>
        </p:spPr>
        <p:txBody>
          <a:bodyPr lIns="0" tIns="0" rIns="0" bIns="0"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98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  <p15:guide id="2" orient="horz" pos="12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/>
          <p:nvPr userDrawn="1"/>
        </p:nvSpPr>
        <p:spPr>
          <a:xfrm>
            <a:off x="0" y="116418"/>
            <a:ext cx="12192000" cy="6239933"/>
          </a:xfrm>
          <a:custGeom>
            <a:avLst/>
            <a:gdLst/>
            <a:ahLst/>
            <a:cxnLst/>
            <a:rect l="l" t="t" r="r" b="b"/>
            <a:pathLst>
              <a:path w="20104100" h="10251440">
                <a:moveTo>
                  <a:pt x="0" y="10250996"/>
                </a:moveTo>
                <a:lnTo>
                  <a:pt x="20104099" y="10250996"/>
                </a:lnTo>
                <a:lnTo>
                  <a:pt x="20104099" y="0"/>
                </a:lnTo>
                <a:lnTo>
                  <a:pt x="0" y="0"/>
                </a:lnTo>
                <a:lnTo>
                  <a:pt x="0" y="10250996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22" name="object 20"/>
          <p:cNvSpPr txBox="1"/>
          <p:nvPr userDrawn="1"/>
        </p:nvSpPr>
        <p:spPr>
          <a:xfrm>
            <a:off x="246301" y="6583502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© </a:t>
            </a:r>
            <a:r>
              <a:rPr sz="455" b="1" spc="36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ORIFLAME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COSMETICS</a:t>
            </a:r>
            <a:r>
              <a:rPr sz="455" b="1" spc="-12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AG,201</a:t>
            </a:r>
            <a:r>
              <a:rPr lang="en-SE"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9</a:t>
            </a:r>
            <a:endParaRPr sz="455">
              <a:solidFill>
                <a:schemeClr val="tx1">
                  <a:lumMod val="65000"/>
                  <a:lumOff val="35000"/>
                </a:schemeClr>
              </a:solidFill>
              <a:latin typeface="Oriflame Sans"/>
              <a:cs typeface="Oriflame Sans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659001" y="6485723"/>
            <a:ext cx="273415" cy="190219"/>
            <a:chOff x="19235016" y="10695436"/>
            <a:chExt cx="450850" cy="313684"/>
          </a:xfrm>
        </p:grpSpPr>
        <p:sp>
          <p:nvSpPr>
            <p:cNvPr id="11" name="object 7"/>
            <p:cNvSpPr/>
            <p:nvPr/>
          </p:nvSpPr>
          <p:spPr>
            <a:xfrm>
              <a:off x="19235016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2" name="object 8"/>
            <p:cNvSpPr/>
            <p:nvPr/>
          </p:nvSpPr>
          <p:spPr>
            <a:xfrm>
              <a:off x="19235016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14" name="Holder 2"/>
          <p:cNvSpPr>
            <a:spLocks noGrp="1"/>
          </p:cNvSpPr>
          <p:nvPr>
            <p:ph type="title"/>
          </p:nvPr>
        </p:nvSpPr>
        <p:spPr>
          <a:xfrm>
            <a:off x="609600" y="550049"/>
            <a:ext cx="6926560" cy="4728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 sz="3467" b="1" i="0">
                <a:solidFill>
                  <a:srgbClr val="5E417B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CF0B1A-2864-4548-A0EC-07030F1EF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56" y="6482013"/>
            <a:ext cx="906488" cy="18846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DF360F5-546B-4B05-B5B1-601DC0D710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39101" y="116418"/>
            <a:ext cx="4152900" cy="62399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S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545EAA-13CC-3F42-9EAA-465E0C3596CE}"/>
              </a:ext>
            </a:extLst>
          </p:cNvPr>
          <p:cNvSpPr txBox="1"/>
          <p:nvPr userDrawn="1"/>
        </p:nvSpPr>
        <p:spPr>
          <a:xfrm>
            <a:off x="11657601" y="6538900"/>
            <a:ext cx="274815" cy="83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441735E7-BF92-6F4A-A68E-98E6E160DB3D}" type="slidenum">
              <a:rPr lang="en-US" sz="545" smtClean="0">
                <a:solidFill>
                  <a:schemeClr val="bg2"/>
                </a:solidFill>
              </a:rPr>
              <a:pPr algn="ctr"/>
              <a:t>‹Nº›</a:t>
            </a:fld>
            <a:endParaRPr lang="en-US" sz="545">
              <a:solidFill>
                <a:schemeClr val="bg2"/>
              </a:solidFill>
            </a:endParaRP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D467EDE6-2B46-BB4F-BF7C-53FC388C2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50059"/>
            <a:ext cx="6926560" cy="276999"/>
          </a:xfrm>
        </p:spPr>
        <p:txBody>
          <a:bodyPr lIns="0" tIns="0" rIns="0" bIns="0"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84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003">
          <p15:clr>
            <a:srgbClr val="FBAE40"/>
          </p15:clr>
        </p15:guide>
        <p15:guide id="2" orient="horz" pos="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/>
          <p:nvPr userDrawn="1"/>
        </p:nvSpPr>
        <p:spPr>
          <a:xfrm>
            <a:off x="0" y="116418"/>
            <a:ext cx="12192000" cy="6239933"/>
          </a:xfrm>
          <a:custGeom>
            <a:avLst/>
            <a:gdLst/>
            <a:ahLst/>
            <a:cxnLst/>
            <a:rect l="l" t="t" r="r" b="b"/>
            <a:pathLst>
              <a:path w="20104100" h="10251440">
                <a:moveTo>
                  <a:pt x="0" y="10250996"/>
                </a:moveTo>
                <a:lnTo>
                  <a:pt x="20104099" y="10250996"/>
                </a:lnTo>
                <a:lnTo>
                  <a:pt x="20104099" y="0"/>
                </a:lnTo>
                <a:lnTo>
                  <a:pt x="0" y="0"/>
                </a:lnTo>
                <a:lnTo>
                  <a:pt x="0" y="10250996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22" name="object 20"/>
          <p:cNvSpPr txBox="1"/>
          <p:nvPr userDrawn="1"/>
        </p:nvSpPr>
        <p:spPr>
          <a:xfrm>
            <a:off x="246301" y="6583502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© </a:t>
            </a:r>
            <a:r>
              <a:rPr sz="455" b="1" spc="36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ORIFLAME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COSMETICS</a:t>
            </a:r>
            <a:r>
              <a:rPr sz="455" b="1" spc="-12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AG,201</a:t>
            </a:r>
            <a:r>
              <a:rPr lang="en-SE"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9</a:t>
            </a:r>
            <a:endParaRPr sz="455">
              <a:solidFill>
                <a:schemeClr val="tx1">
                  <a:lumMod val="65000"/>
                  <a:lumOff val="35000"/>
                </a:schemeClr>
              </a:solidFill>
              <a:latin typeface="Oriflame Sans"/>
              <a:cs typeface="Oriflame Sans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659001" y="6485723"/>
            <a:ext cx="273415" cy="190219"/>
            <a:chOff x="19235016" y="10695436"/>
            <a:chExt cx="450850" cy="313684"/>
          </a:xfrm>
        </p:grpSpPr>
        <p:sp>
          <p:nvSpPr>
            <p:cNvPr id="11" name="object 7"/>
            <p:cNvSpPr/>
            <p:nvPr/>
          </p:nvSpPr>
          <p:spPr>
            <a:xfrm>
              <a:off x="19235016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2" name="object 8"/>
            <p:cNvSpPr/>
            <p:nvPr/>
          </p:nvSpPr>
          <p:spPr>
            <a:xfrm>
              <a:off x="19235016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7CF0B1A-2864-4548-A0EC-07030F1EF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56" y="6482013"/>
            <a:ext cx="906488" cy="18846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DF360F5-546B-4B05-B5B1-601DC0D710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16418"/>
            <a:ext cx="4152900" cy="623993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S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545EAA-13CC-3F42-9EAA-465E0C3596CE}"/>
              </a:ext>
            </a:extLst>
          </p:cNvPr>
          <p:cNvSpPr txBox="1"/>
          <p:nvPr userDrawn="1"/>
        </p:nvSpPr>
        <p:spPr>
          <a:xfrm>
            <a:off x="11657601" y="6538900"/>
            <a:ext cx="274815" cy="83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441735E7-BF92-6F4A-A68E-98E6E160DB3D}" type="slidenum">
              <a:rPr lang="en-US" sz="545" smtClean="0">
                <a:solidFill>
                  <a:schemeClr val="bg2"/>
                </a:solidFill>
              </a:rPr>
              <a:pPr algn="ctr"/>
              <a:t>‹Nº›</a:t>
            </a:fld>
            <a:endParaRPr lang="en-US" sz="545">
              <a:solidFill>
                <a:schemeClr val="bg2"/>
              </a:solidFill>
            </a:endParaRPr>
          </a:p>
        </p:txBody>
      </p:sp>
      <p:sp>
        <p:nvSpPr>
          <p:cNvPr id="18" name="Holder 2">
            <a:extLst>
              <a:ext uri="{FF2B5EF4-FFF2-40B4-BE49-F238E27FC236}">
                <a16:creationId xmlns:a16="http://schemas.microsoft.com/office/drawing/2014/main" id="{A954801B-B991-2D48-9C6B-97726769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550049"/>
            <a:ext cx="6926560" cy="4728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 sz="3467" b="1" i="0">
                <a:solidFill>
                  <a:srgbClr val="5E41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858E5C11-0685-4A46-BAEF-1EDB1F156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2500" y="1205457"/>
            <a:ext cx="6926560" cy="276999"/>
          </a:xfrm>
        </p:spPr>
        <p:txBody>
          <a:bodyPr lIns="0" tIns="0" rIns="0" bIns="0"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59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003">
          <p15:clr>
            <a:srgbClr val="FBAE40"/>
          </p15:clr>
        </p15:guide>
        <p15:guide id="2" orient="horz" pos="5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:a16="http://schemas.microsoft.com/office/drawing/2014/main" id="{67B36A31-6200-2B4C-8D66-E6E62B003B07}"/>
              </a:ext>
            </a:extLst>
          </p:cNvPr>
          <p:cNvSpPr/>
          <p:nvPr userDrawn="1"/>
        </p:nvSpPr>
        <p:spPr>
          <a:xfrm>
            <a:off x="0" y="116418"/>
            <a:ext cx="12192000" cy="6239933"/>
          </a:xfrm>
          <a:custGeom>
            <a:avLst/>
            <a:gdLst/>
            <a:ahLst/>
            <a:cxnLst/>
            <a:rect l="l" t="t" r="r" b="b"/>
            <a:pathLst>
              <a:path w="20104100" h="10251440">
                <a:moveTo>
                  <a:pt x="0" y="10250996"/>
                </a:moveTo>
                <a:lnTo>
                  <a:pt x="20104099" y="10250996"/>
                </a:lnTo>
                <a:lnTo>
                  <a:pt x="20104099" y="0"/>
                </a:lnTo>
                <a:lnTo>
                  <a:pt x="0" y="0"/>
                </a:lnTo>
                <a:lnTo>
                  <a:pt x="0" y="10250996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33618"/>
            <a:ext cx="6096000" cy="623993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46EF14-5DD3-4524-A328-694A2C189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56" y="6482013"/>
            <a:ext cx="906488" cy="188460"/>
          </a:xfrm>
          <a:prstGeom prst="rect">
            <a:avLst/>
          </a:prstGeom>
        </p:spPr>
      </p:pic>
      <p:sp>
        <p:nvSpPr>
          <p:cNvPr id="22" name="object 20">
            <a:extLst>
              <a:ext uri="{FF2B5EF4-FFF2-40B4-BE49-F238E27FC236}">
                <a16:creationId xmlns:a16="http://schemas.microsoft.com/office/drawing/2014/main" id="{7CE86280-5C3E-0B4E-8207-C4B79BED65A3}"/>
              </a:ext>
            </a:extLst>
          </p:cNvPr>
          <p:cNvSpPr txBox="1"/>
          <p:nvPr userDrawn="1"/>
        </p:nvSpPr>
        <p:spPr>
          <a:xfrm>
            <a:off x="243331" y="6583497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>
                <a:solidFill>
                  <a:srgbClr val="FFFFFF"/>
                </a:solidFill>
                <a:cs typeface="Oriflame Sans"/>
              </a:rPr>
              <a:t>© </a:t>
            </a:r>
            <a:r>
              <a:rPr sz="455" b="1" spc="36">
                <a:solidFill>
                  <a:srgbClr val="FFFFFF"/>
                </a:solidFill>
                <a:cs typeface="Oriflame Sans"/>
              </a:rPr>
              <a:t>ORIFLAME </a:t>
            </a:r>
            <a:r>
              <a:rPr sz="455" b="1" spc="40">
                <a:solidFill>
                  <a:srgbClr val="FFFFFF"/>
                </a:solidFill>
                <a:cs typeface="Oriflame Sans"/>
              </a:rPr>
              <a:t>COSMETICS</a:t>
            </a:r>
            <a:r>
              <a:rPr sz="455" b="1" spc="-12">
                <a:solidFill>
                  <a:srgbClr val="FFFFFF"/>
                </a:solidFill>
                <a:cs typeface="Oriflame Sans"/>
              </a:rPr>
              <a:t> </a:t>
            </a:r>
            <a:r>
              <a:rPr sz="455" b="1" spc="40">
                <a:solidFill>
                  <a:srgbClr val="FFFFFF"/>
                </a:solidFill>
                <a:cs typeface="Oriflame Sans"/>
              </a:rPr>
              <a:t>A8</a:t>
            </a:r>
            <a:endParaRPr sz="455">
              <a:cs typeface="Oriflame San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D88FD1-6391-F14F-9A3B-0F1034F07778}"/>
              </a:ext>
            </a:extLst>
          </p:cNvPr>
          <p:cNvGrpSpPr/>
          <p:nvPr userDrawn="1"/>
        </p:nvGrpSpPr>
        <p:grpSpPr>
          <a:xfrm>
            <a:off x="11656034" y="6485721"/>
            <a:ext cx="273415" cy="190219"/>
            <a:chOff x="19235016" y="10695436"/>
            <a:chExt cx="450850" cy="313684"/>
          </a:xfrm>
        </p:grpSpPr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C713954C-AEF6-A747-B712-092AEA4EEAC2}"/>
                </a:ext>
              </a:extLst>
            </p:cNvPr>
            <p:cNvSpPr/>
            <p:nvPr/>
          </p:nvSpPr>
          <p:spPr>
            <a:xfrm>
              <a:off x="19235016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9764D0E0-557A-134C-AE35-5196D5F691E1}"/>
                </a:ext>
              </a:extLst>
            </p:cNvPr>
            <p:cNvSpPr/>
            <p:nvPr/>
          </p:nvSpPr>
          <p:spPr>
            <a:xfrm>
              <a:off x="19235016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71F74AE-93DA-CC41-89C2-ECB3AF2A68B1}"/>
              </a:ext>
            </a:extLst>
          </p:cNvPr>
          <p:cNvSpPr txBox="1"/>
          <p:nvPr userDrawn="1"/>
        </p:nvSpPr>
        <p:spPr>
          <a:xfrm>
            <a:off x="11654634" y="6538899"/>
            <a:ext cx="274815" cy="83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441735E7-BF92-6F4A-A68E-98E6E160DB3D}" type="slidenum">
              <a:rPr lang="en-US" sz="545" smtClean="0">
                <a:solidFill>
                  <a:schemeClr val="bg1"/>
                </a:solidFill>
              </a:rPr>
              <a:pPr algn="ctr"/>
              <a:t>‹Nº›</a:t>
            </a:fld>
            <a:endParaRPr lang="en-US" sz="545">
              <a:solidFill>
                <a:schemeClr val="bg1"/>
              </a:solidFill>
            </a:endParaRPr>
          </a:p>
        </p:txBody>
      </p:sp>
      <p:sp>
        <p:nvSpPr>
          <p:cNvPr id="27" name="object 20">
            <a:extLst>
              <a:ext uri="{FF2B5EF4-FFF2-40B4-BE49-F238E27FC236}">
                <a16:creationId xmlns:a16="http://schemas.microsoft.com/office/drawing/2014/main" id="{BB306416-E756-7249-84FA-6CE460643575}"/>
              </a:ext>
            </a:extLst>
          </p:cNvPr>
          <p:cNvSpPr txBox="1"/>
          <p:nvPr userDrawn="1"/>
        </p:nvSpPr>
        <p:spPr>
          <a:xfrm>
            <a:off x="243335" y="6583501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© </a:t>
            </a:r>
            <a:r>
              <a:rPr sz="455" b="1" spc="36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ORIFLAME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COSMETICS</a:t>
            </a:r>
            <a:r>
              <a:rPr sz="455" b="1" spc="-12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AG,201</a:t>
            </a:r>
            <a:r>
              <a:rPr lang="en-SE"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9</a:t>
            </a:r>
            <a:endParaRPr sz="455">
              <a:solidFill>
                <a:schemeClr val="tx1">
                  <a:lumMod val="65000"/>
                  <a:lumOff val="35000"/>
                </a:schemeClr>
              </a:solidFill>
              <a:latin typeface="Oriflame Sans"/>
              <a:cs typeface="Oriflame Sans"/>
            </a:endParaRPr>
          </a:p>
        </p:txBody>
      </p:sp>
      <p:sp>
        <p:nvSpPr>
          <p:cNvPr id="28" name="Holder 6">
            <a:extLst>
              <a:ext uri="{FF2B5EF4-FFF2-40B4-BE49-F238E27FC236}">
                <a16:creationId xmlns:a16="http://schemas.microsoft.com/office/drawing/2014/main" id="{982F508B-5189-1B45-A373-74F3AC29F2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56035" y="6538900"/>
            <a:ext cx="273415" cy="838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1925" indent="0" algn="ctr">
              <a:tabLst/>
              <a:defRPr sz="545" b="0" i="0">
                <a:solidFill>
                  <a:schemeClr val="bg2"/>
                </a:solidFill>
                <a:latin typeface="+mn-lt"/>
                <a:cs typeface="Oriflame Sans"/>
              </a:defRPr>
            </a:lvl1pPr>
          </a:lstStyle>
          <a:p>
            <a:pPr>
              <a:spcBef>
                <a:spcPts val="69"/>
              </a:spcBef>
            </a:pPr>
            <a:fld id="{81D60167-4931-47E6-BA6A-407CBD079E47}" type="slidenum">
              <a:rPr lang="uk-UA" smtClean="0"/>
              <a:pPr>
                <a:spcBef>
                  <a:spcPts val="69"/>
                </a:spcBef>
              </a:pPr>
              <a:t>‹Nº›</a:t>
            </a:fld>
            <a:endParaRPr lang="uk-UA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CCE88B0-DF69-D143-A74C-7A136DBABA43}"/>
              </a:ext>
            </a:extLst>
          </p:cNvPr>
          <p:cNvGrpSpPr/>
          <p:nvPr userDrawn="1"/>
        </p:nvGrpSpPr>
        <p:grpSpPr>
          <a:xfrm>
            <a:off x="11656034" y="6485721"/>
            <a:ext cx="273415" cy="190219"/>
            <a:chOff x="19225203" y="10695436"/>
            <a:chExt cx="450850" cy="313684"/>
          </a:xfrm>
        </p:grpSpPr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80E6A954-D90F-2742-8E49-D83EF996B7DA}"/>
                </a:ext>
              </a:extLst>
            </p:cNvPr>
            <p:cNvSpPr/>
            <p:nvPr/>
          </p:nvSpPr>
          <p:spPr>
            <a:xfrm>
              <a:off x="19225203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08BC8258-4BAB-B84F-BECE-D2A84E831B96}"/>
                </a:ext>
              </a:extLst>
            </p:cNvPr>
            <p:cNvSpPr/>
            <p:nvPr/>
          </p:nvSpPr>
          <p:spPr>
            <a:xfrm>
              <a:off x="19225203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3B5CFF0-B0D6-A74C-9958-058B03248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789" y="6482011"/>
            <a:ext cx="906488" cy="1884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B7E22CC-2255-BC46-B9F5-DBA667B8AA1C}"/>
              </a:ext>
            </a:extLst>
          </p:cNvPr>
          <p:cNvSpPr txBox="1"/>
          <p:nvPr userDrawn="1"/>
        </p:nvSpPr>
        <p:spPr>
          <a:xfrm>
            <a:off x="11657601" y="6538900"/>
            <a:ext cx="274815" cy="83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441735E7-BF92-6F4A-A68E-98E6E160DB3D}" type="slidenum">
              <a:rPr lang="en-US" sz="545" smtClean="0">
                <a:solidFill>
                  <a:schemeClr val="bg2"/>
                </a:solidFill>
              </a:rPr>
              <a:pPr algn="ctr"/>
              <a:t>‹Nº›</a:t>
            </a:fld>
            <a:endParaRPr lang="en-US" sz="545">
              <a:solidFill>
                <a:schemeClr val="bg2"/>
              </a:solidFill>
            </a:endParaRPr>
          </a:p>
        </p:txBody>
      </p:sp>
      <p:sp>
        <p:nvSpPr>
          <p:cNvPr id="37" name="Holder 2">
            <a:extLst>
              <a:ext uri="{FF2B5EF4-FFF2-40B4-BE49-F238E27FC236}">
                <a16:creationId xmlns:a16="http://schemas.microsoft.com/office/drawing/2014/main" id="{E04ABDF2-45FE-0B45-9DE7-98678041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1" y="550049"/>
            <a:ext cx="5033156" cy="4479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467" b="1" i="0">
                <a:solidFill>
                  <a:srgbClr val="5E417B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8" name="Holder 3">
            <a:extLst>
              <a:ext uri="{FF2B5EF4-FFF2-40B4-BE49-F238E27FC236}">
                <a16:creationId xmlns:a16="http://schemas.microsoft.com/office/drawing/2014/main" id="{D5CF2B80-5C24-9446-AB89-A8B9F0CF1A6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705601" y="1180524"/>
            <a:ext cx="5033156" cy="276999"/>
          </a:xfrm>
        </p:spPr>
        <p:txBody>
          <a:bodyPr lIns="0" tIns="0" rIns="0" bIns="0"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29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00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8DE6A2D8-3E2A-354C-8465-785719B5194D}"/>
              </a:ext>
            </a:extLst>
          </p:cNvPr>
          <p:cNvSpPr/>
          <p:nvPr userDrawn="1"/>
        </p:nvSpPr>
        <p:spPr>
          <a:xfrm>
            <a:off x="0" y="116418"/>
            <a:ext cx="12192000" cy="6239933"/>
          </a:xfrm>
          <a:custGeom>
            <a:avLst/>
            <a:gdLst/>
            <a:ahLst/>
            <a:cxnLst/>
            <a:rect l="l" t="t" r="r" b="b"/>
            <a:pathLst>
              <a:path w="20104100" h="10251440">
                <a:moveTo>
                  <a:pt x="0" y="10250996"/>
                </a:moveTo>
                <a:lnTo>
                  <a:pt x="20104099" y="10250996"/>
                </a:lnTo>
                <a:lnTo>
                  <a:pt x="20104099" y="0"/>
                </a:lnTo>
                <a:lnTo>
                  <a:pt x="0" y="0"/>
                </a:lnTo>
                <a:lnTo>
                  <a:pt x="0" y="10250996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8967" y="133618"/>
            <a:ext cx="6096000" cy="622273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object 20"/>
          <p:cNvSpPr txBox="1"/>
          <p:nvPr userDrawn="1"/>
        </p:nvSpPr>
        <p:spPr>
          <a:xfrm>
            <a:off x="246297" y="6583498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>
                <a:solidFill>
                  <a:srgbClr val="FFFFFF"/>
                </a:solidFill>
                <a:cs typeface="Oriflame Sans"/>
              </a:rPr>
              <a:t>© </a:t>
            </a:r>
            <a:r>
              <a:rPr sz="455" b="1" spc="36">
                <a:solidFill>
                  <a:srgbClr val="FFFFFF"/>
                </a:solidFill>
                <a:cs typeface="Oriflame Sans"/>
              </a:rPr>
              <a:t>ORIFLAME </a:t>
            </a:r>
            <a:r>
              <a:rPr sz="455" b="1" spc="40">
                <a:solidFill>
                  <a:srgbClr val="FFFFFF"/>
                </a:solidFill>
                <a:cs typeface="Oriflame Sans"/>
              </a:rPr>
              <a:t>COSMETICS</a:t>
            </a:r>
            <a:r>
              <a:rPr sz="455" b="1" spc="-12">
                <a:solidFill>
                  <a:srgbClr val="FFFFFF"/>
                </a:solidFill>
                <a:cs typeface="Oriflame Sans"/>
              </a:rPr>
              <a:t> </a:t>
            </a:r>
            <a:r>
              <a:rPr sz="455" b="1" spc="40">
                <a:solidFill>
                  <a:srgbClr val="FFFFFF"/>
                </a:solidFill>
                <a:cs typeface="Oriflame Sans"/>
              </a:rPr>
              <a:t>018</a:t>
            </a:r>
            <a:endParaRPr sz="455">
              <a:cs typeface="Oriflame Sans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659001" y="6485723"/>
            <a:ext cx="273415" cy="190219"/>
            <a:chOff x="19235016" y="10695436"/>
            <a:chExt cx="450850" cy="313684"/>
          </a:xfrm>
        </p:grpSpPr>
        <p:sp>
          <p:nvSpPr>
            <p:cNvPr id="14" name="object 7"/>
            <p:cNvSpPr/>
            <p:nvPr/>
          </p:nvSpPr>
          <p:spPr>
            <a:xfrm>
              <a:off x="19235016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7" name="object 8"/>
            <p:cNvSpPr/>
            <p:nvPr/>
          </p:nvSpPr>
          <p:spPr>
            <a:xfrm>
              <a:off x="19235016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21" name="object 20">
            <a:extLst>
              <a:ext uri="{FF2B5EF4-FFF2-40B4-BE49-F238E27FC236}">
                <a16:creationId xmlns:a16="http://schemas.microsoft.com/office/drawing/2014/main" id="{ED36C3F6-5073-E749-BD93-E0310F3A5A8C}"/>
              </a:ext>
            </a:extLst>
          </p:cNvPr>
          <p:cNvSpPr txBox="1"/>
          <p:nvPr userDrawn="1"/>
        </p:nvSpPr>
        <p:spPr>
          <a:xfrm>
            <a:off x="246301" y="6583502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© </a:t>
            </a:r>
            <a:r>
              <a:rPr sz="455" b="1" spc="36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ORIFLAME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COSMETICS</a:t>
            </a:r>
            <a:r>
              <a:rPr sz="455" b="1" spc="-12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AG,201</a:t>
            </a:r>
            <a:r>
              <a:rPr lang="en-SE"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9</a:t>
            </a:r>
            <a:endParaRPr sz="455">
              <a:solidFill>
                <a:schemeClr val="tx1">
                  <a:lumMod val="65000"/>
                  <a:lumOff val="35000"/>
                </a:schemeClr>
              </a:solidFill>
              <a:latin typeface="Oriflame Sans"/>
              <a:cs typeface="Oriflame San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25489D-0115-BD4C-9329-043071EA468C}"/>
              </a:ext>
            </a:extLst>
          </p:cNvPr>
          <p:cNvGrpSpPr/>
          <p:nvPr userDrawn="1"/>
        </p:nvGrpSpPr>
        <p:grpSpPr>
          <a:xfrm>
            <a:off x="11659001" y="6485723"/>
            <a:ext cx="273415" cy="190219"/>
            <a:chOff x="19225203" y="10695436"/>
            <a:chExt cx="450850" cy="313684"/>
          </a:xfrm>
        </p:grpSpPr>
        <p:sp>
          <p:nvSpPr>
            <p:cNvPr id="24" name="object 7">
              <a:extLst>
                <a:ext uri="{FF2B5EF4-FFF2-40B4-BE49-F238E27FC236}">
                  <a16:creationId xmlns:a16="http://schemas.microsoft.com/office/drawing/2014/main" id="{BF35DC34-8976-4E47-95DC-4DE26BCC316E}"/>
                </a:ext>
              </a:extLst>
            </p:cNvPr>
            <p:cNvSpPr/>
            <p:nvPr/>
          </p:nvSpPr>
          <p:spPr>
            <a:xfrm>
              <a:off x="19225203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CC9CE57E-F8FD-044F-A5C9-03677C03D0CB}"/>
                </a:ext>
              </a:extLst>
            </p:cNvPr>
            <p:cNvSpPr/>
            <p:nvPr/>
          </p:nvSpPr>
          <p:spPr>
            <a:xfrm>
              <a:off x="19225203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2EF9CBE-6E44-6647-9A22-6E2F85F32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56" y="6482013"/>
            <a:ext cx="906488" cy="18846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1E31B68-39F7-E049-B169-7BF0039A8E11}"/>
              </a:ext>
            </a:extLst>
          </p:cNvPr>
          <p:cNvSpPr txBox="1"/>
          <p:nvPr userDrawn="1"/>
        </p:nvSpPr>
        <p:spPr>
          <a:xfrm>
            <a:off x="11657601" y="6538900"/>
            <a:ext cx="274815" cy="83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441735E7-BF92-6F4A-A68E-98E6E160DB3D}" type="slidenum">
              <a:rPr lang="en-US" sz="545" smtClean="0">
                <a:solidFill>
                  <a:schemeClr val="bg2"/>
                </a:solidFill>
              </a:rPr>
              <a:pPr algn="ctr"/>
              <a:t>‹Nº›</a:t>
            </a:fld>
            <a:endParaRPr lang="en-US" sz="545">
              <a:solidFill>
                <a:schemeClr val="bg2"/>
              </a:solidFill>
            </a:endParaRPr>
          </a:p>
        </p:txBody>
      </p:sp>
      <p:sp>
        <p:nvSpPr>
          <p:cNvPr id="29" name="Holder 2">
            <a:extLst>
              <a:ext uri="{FF2B5EF4-FFF2-40B4-BE49-F238E27FC236}">
                <a16:creationId xmlns:a16="http://schemas.microsoft.com/office/drawing/2014/main" id="{5D483F23-1451-DC4C-B294-5284D3D7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50049"/>
            <a:ext cx="5033156" cy="4479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467" b="1" i="0">
                <a:solidFill>
                  <a:srgbClr val="5E41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0" name="Holder 3">
            <a:extLst>
              <a:ext uri="{FF2B5EF4-FFF2-40B4-BE49-F238E27FC236}">
                <a16:creationId xmlns:a16="http://schemas.microsoft.com/office/drawing/2014/main" id="{95D8CF78-0DC4-3147-908F-C39C5505C41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09601" y="2472043"/>
            <a:ext cx="5033156" cy="328231"/>
          </a:xfrm>
        </p:spPr>
        <p:txBody>
          <a:bodyPr lIns="0" tIns="0" rIns="0" bIns="0"/>
          <a:lstStyle>
            <a:lvl1pPr algn="l">
              <a:defRPr sz="2133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574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003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/>
          <p:cNvSpPr/>
          <p:nvPr userDrawn="1"/>
        </p:nvSpPr>
        <p:spPr>
          <a:xfrm>
            <a:off x="0" y="6356352"/>
            <a:ext cx="12192000" cy="501649"/>
          </a:xfrm>
          <a:custGeom>
            <a:avLst/>
            <a:gdLst/>
            <a:ahLst/>
            <a:cxnLst/>
            <a:rect l="l" t="t" r="r" b="b"/>
            <a:pathLst>
              <a:path w="20104100" h="880109">
                <a:moveTo>
                  <a:pt x="0" y="879554"/>
                </a:moveTo>
                <a:lnTo>
                  <a:pt x="20104099" y="879554"/>
                </a:lnTo>
                <a:lnTo>
                  <a:pt x="20104099" y="0"/>
                </a:lnTo>
                <a:lnTo>
                  <a:pt x="0" y="0"/>
                </a:lnTo>
                <a:lnTo>
                  <a:pt x="0" y="879554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2" y="1260126"/>
            <a:ext cx="3441293" cy="336142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bk object 16"/>
          <p:cNvSpPr/>
          <p:nvPr/>
        </p:nvSpPr>
        <p:spPr>
          <a:xfrm>
            <a:off x="0" y="2"/>
            <a:ext cx="12192000" cy="133617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0" y="219888"/>
                </a:moveTo>
                <a:lnTo>
                  <a:pt x="20104099" y="219888"/>
                </a:lnTo>
                <a:lnTo>
                  <a:pt x="20104099" y="0"/>
                </a:lnTo>
                <a:lnTo>
                  <a:pt x="0" y="0"/>
                </a:lnTo>
                <a:lnTo>
                  <a:pt x="0" y="219888"/>
                </a:lnTo>
                <a:close/>
              </a:path>
            </a:pathLst>
          </a:custGeom>
          <a:solidFill>
            <a:srgbClr val="442566">
              <a:alpha val="8000"/>
            </a:srgb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173" y="5233513"/>
            <a:ext cx="3441239" cy="215444"/>
          </a:xfrm>
        </p:spPr>
        <p:txBody>
          <a:bodyPr lIns="0" tIns="0" rIns="0" bIns="0"/>
          <a:lstStyle>
            <a:lvl1pPr marL="173294" indent="-173294" algn="l">
              <a:buFont typeface="Arial" charset="0"/>
              <a:buChar char="•"/>
              <a:defRPr sz="140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8947" y="4638636"/>
            <a:ext cx="3441795" cy="436608"/>
          </a:xfrm>
          <a:solidFill>
            <a:srgbClr val="5E417B"/>
          </a:solidFill>
        </p:spPr>
        <p:txBody>
          <a:bodyPr anchor="ctr" anchorCtr="1">
            <a:noAutofit/>
          </a:bodyPr>
          <a:lstStyle>
            <a:lvl1pPr marL="0" algn="ctr">
              <a:lnSpc>
                <a:spcPct val="100000"/>
              </a:lnSpc>
              <a:defRPr sz="1400" b="1">
                <a:solidFill>
                  <a:schemeClr val="bg1">
                    <a:lumMod val="95000"/>
                  </a:schemeClr>
                </a:solidFill>
              </a:defRPr>
            </a:lvl1pPr>
            <a:lvl2pPr marL="0" algn="ctr">
              <a:lnSpc>
                <a:spcPct val="100000"/>
              </a:lnSpc>
              <a:defRPr b="1">
                <a:solidFill>
                  <a:schemeClr val="bg1">
                    <a:lumMod val="95000"/>
                  </a:schemeClr>
                </a:solidFill>
              </a:defRPr>
            </a:lvl2pPr>
            <a:lvl3pPr marL="0" algn="ctr">
              <a:lnSpc>
                <a:spcPct val="100000"/>
              </a:lnSpc>
              <a:defRPr b="1">
                <a:solidFill>
                  <a:schemeClr val="bg1">
                    <a:lumMod val="95000"/>
                  </a:schemeClr>
                </a:solidFill>
              </a:defRPr>
            </a:lvl3pPr>
            <a:lvl4pPr marL="0" algn="ctr">
              <a:lnSpc>
                <a:spcPct val="100000"/>
              </a:lnSpc>
              <a:defRPr b="1">
                <a:solidFill>
                  <a:schemeClr val="bg1">
                    <a:lumMod val="95000"/>
                  </a:schemeClr>
                </a:solidFill>
              </a:defRPr>
            </a:lvl4pPr>
            <a:lvl5pPr marL="0" algn="ctr">
              <a:lnSpc>
                <a:spcPct val="100000"/>
              </a:lnSpc>
              <a:defRPr b="1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41108" y="1260126"/>
            <a:ext cx="3441293" cy="336142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40855" y="4621547"/>
            <a:ext cx="3441795" cy="436608"/>
          </a:xfrm>
          <a:solidFill>
            <a:srgbClr val="5E417B"/>
          </a:solidFill>
        </p:spPr>
        <p:txBody>
          <a:bodyPr anchor="ctr" anchorCtr="1">
            <a:noAutofit/>
          </a:bodyPr>
          <a:lstStyle>
            <a:lvl1pPr marL="0" algn="ctr">
              <a:lnSpc>
                <a:spcPct val="100000"/>
              </a:lnSpc>
              <a:defRPr sz="1400" b="1">
                <a:solidFill>
                  <a:schemeClr val="bg1">
                    <a:lumMod val="95000"/>
                  </a:schemeClr>
                </a:solidFill>
              </a:defRPr>
            </a:lvl1pPr>
            <a:lvl2pPr marL="0" algn="ctr">
              <a:lnSpc>
                <a:spcPct val="100000"/>
              </a:lnSpc>
              <a:defRPr b="1">
                <a:solidFill>
                  <a:schemeClr val="bg1">
                    <a:lumMod val="95000"/>
                  </a:schemeClr>
                </a:solidFill>
              </a:defRPr>
            </a:lvl2pPr>
            <a:lvl3pPr marL="0" algn="ctr">
              <a:lnSpc>
                <a:spcPct val="100000"/>
              </a:lnSpc>
              <a:defRPr b="1">
                <a:solidFill>
                  <a:schemeClr val="bg1">
                    <a:lumMod val="95000"/>
                  </a:schemeClr>
                </a:solidFill>
              </a:defRPr>
            </a:lvl3pPr>
            <a:lvl4pPr marL="0" algn="ctr">
              <a:lnSpc>
                <a:spcPct val="100000"/>
              </a:lnSpc>
              <a:defRPr b="1">
                <a:solidFill>
                  <a:schemeClr val="bg1">
                    <a:lumMod val="95000"/>
                  </a:schemeClr>
                </a:solidFill>
              </a:defRPr>
            </a:lvl4pPr>
            <a:lvl5pPr marL="0" algn="ctr">
              <a:lnSpc>
                <a:spcPct val="100000"/>
              </a:lnSpc>
              <a:defRPr b="1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374824" y="1260126"/>
            <a:ext cx="3441293" cy="336142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74824" y="4638636"/>
            <a:ext cx="3441795" cy="436608"/>
          </a:xfrm>
          <a:solidFill>
            <a:srgbClr val="5E417B"/>
          </a:solidFill>
        </p:spPr>
        <p:txBody>
          <a:bodyPr anchor="ctr" anchorCtr="1">
            <a:noAutofit/>
          </a:bodyPr>
          <a:lstStyle>
            <a:lvl1pPr marL="0" algn="ctr">
              <a:lnSpc>
                <a:spcPct val="100000"/>
              </a:lnSpc>
              <a:defRPr sz="1400" b="1">
                <a:solidFill>
                  <a:schemeClr val="bg1">
                    <a:lumMod val="95000"/>
                  </a:schemeClr>
                </a:solidFill>
              </a:defRPr>
            </a:lvl1pPr>
            <a:lvl2pPr marL="0" algn="ctr">
              <a:lnSpc>
                <a:spcPct val="100000"/>
              </a:lnSpc>
              <a:defRPr b="1">
                <a:solidFill>
                  <a:schemeClr val="bg1">
                    <a:lumMod val="95000"/>
                  </a:schemeClr>
                </a:solidFill>
              </a:defRPr>
            </a:lvl2pPr>
            <a:lvl3pPr marL="0" algn="ctr">
              <a:lnSpc>
                <a:spcPct val="100000"/>
              </a:lnSpc>
              <a:defRPr b="1">
                <a:solidFill>
                  <a:schemeClr val="bg1">
                    <a:lumMod val="95000"/>
                  </a:schemeClr>
                </a:solidFill>
              </a:defRPr>
            </a:lvl3pPr>
            <a:lvl4pPr marL="0" algn="ctr">
              <a:lnSpc>
                <a:spcPct val="100000"/>
              </a:lnSpc>
              <a:defRPr b="1">
                <a:solidFill>
                  <a:schemeClr val="bg1">
                    <a:lumMod val="95000"/>
                  </a:schemeClr>
                </a:solidFill>
              </a:defRPr>
            </a:lvl4pPr>
            <a:lvl5pPr marL="0" algn="ctr">
              <a:lnSpc>
                <a:spcPct val="100000"/>
              </a:lnSpc>
              <a:defRPr b="1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Holder 3"/>
          <p:cNvSpPr>
            <a:spLocks noGrp="1"/>
          </p:cNvSpPr>
          <p:nvPr>
            <p:ph type="body" idx="16"/>
          </p:nvPr>
        </p:nvSpPr>
        <p:spPr>
          <a:xfrm>
            <a:off x="4379966" y="5233513"/>
            <a:ext cx="3441239" cy="215444"/>
          </a:xfrm>
        </p:spPr>
        <p:txBody>
          <a:bodyPr lIns="0" tIns="0" rIns="0" bIns="0"/>
          <a:lstStyle>
            <a:lvl1pPr marL="173294" indent="-173294" algn="l">
              <a:buFont typeface="Arial" charset="0"/>
              <a:buChar char="•"/>
              <a:defRPr sz="140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31" name="Holder 3"/>
          <p:cNvSpPr>
            <a:spLocks noGrp="1"/>
          </p:cNvSpPr>
          <p:nvPr>
            <p:ph type="body" idx="17"/>
          </p:nvPr>
        </p:nvSpPr>
        <p:spPr>
          <a:xfrm>
            <a:off x="8154070" y="5233513"/>
            <a:ext cx="3441239" cy="215444"/>
          </a:xfrm>
        </p:spPr>
        <p:txBody>
          <a:bodyPr lIns="0" tIns="0" rIns="0" bIns="0"/>
          <a:lstStyle>
            <a:lvl1pPr marL="173294" indent="-173294" algn="l">
              <a:buFont typeface="Arial" charset="0"/>
              <a:buChar char="•"/>
              <a:defRPr sz="140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E5019D80-528E-014A-A45D-3342151F631E}"/>
              </a:ext>
            </a:extLst>
          </p:cNvPr>
          <p:cNvSpPr txBox="1"/>
          <p:nvPr userDrawn="1"/>
        </p:nvSpPr>
        <p:spPr>
          <a:xfrm>
            <a:off x="246301" y="6583502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© </a:t>
            </a:r>
            <a:r>
              <a:rPr sz="455" b="1" spc="36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ORIFLAME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COSMETICS</a:t>
            </a:r>
            <a:r>
              <a:rPr sz="455" b="1" spc="-12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AG,201</a:t>
            </a:r>
            <a:r>
              <a:rPr lang="en-SE"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9</a:t>
            </a:r>
            <a:endParaRPr sz="455">
              <a:solidFill>
                <a:schemeClr val="tx1">
                  <a:lumMod val="65000"/>
                  <a:lumOff val="35000"/>
                </a:schemeClr>
              </a:solidFill>
              <a:latin typeface="Oriflame Sans"/>
              <a:cs typeface="Oriflame Sans"/>
            </a:endParaRPr>
          </a:p>
        </p:txBody>
      </p:sp>
      <p:sp>
        <p:nvSpPr>
          <p:cNvPr id="24" name="Holder 6">
            <a:extLst>
              <a:ext uri="{FF2B5EF4-FFF2-40B4-BE49-F238E27FC236}">
                <a16:creationId xmlns:a16="http://schemas.microsoft.com/office/drawing/2014/main" id="{966ACC12-D53D-2A44-9331-287F1D1EBC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59002" y="6538902"/>
            <a:ext cx="273415" cy="838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1925" indent="0" algn="ctr">
              <a:tabLst/>
              <a:defRPr sz="545" b="0" i="0">
                <a:solidFill>
                  <a:schemeClr val="bg2"/>
                </a:solidFill>
                <a:latin typeface="+mn-lt"/>
                <a:cs typeface="Oriflame Sans"/>
              </a:defRPr>
            </a:lvl1pPr>
          </a:lstStyle>
          <a:p>
            <a:pPr>
              <a:spcBef>
                <a:spcPts val="69"/>
              </a:spcBef>
            </a:pPr>
            <a:fld id="{81D60167-4931-47E6-BA6A-407CBD079E47}" type="slidenum">
              <a:rPr lang="uk-UA" smtClean="0"/>
              <a:pPr>
                <a:spcBef>
                  <a:spcPts val="69"/>
                </a:spcBef>
              </a:pPr>
              <a:t>‹Nº›</a:t>
            </a:fld>
            <a:endParaRPr lang="uk-UA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D959D7E-D035-3947-A6A1-DB9999407EB2}"/>
              </a:ext>
            </a:extLst>
          </p:cNvPr>
          <p:cNvGrpSpPr/>
          <p:nvPr userDrawn="1"/>
        </p:nvGrpSpPr>
        <p:grpSpPr>
          <a:xfrm>
            <a:off x="11659001" y="6485723"/>
            <a:ext cx="273415" cy="190219"/>
            <a:chOff x="19225203" y="10695436"/>
            <a:chExt cx="450850" cy="313684"/>
          </a:xfrm>
        </p:grpSpPr>
        <p:sp>
          <p:nvSpPr>
            <p:cNvPr id="33" name="object 7">
              <a:extLst>
                <a:ext uri="{FF2B5EF4-FFF2-40B4-BE49-F238E27FC236}">
                  <a16:creationId xmlns:a16="http://schemas.microsoft.com/office/drawing/2014/main" id="{3F7C6EB7-AEA1-EE47-B2C4-4A575EB9CC7C}"/>
                </a:ext>
              </a:extLst>
            </p:cNvPr>
            <p:cNvSpPr/>
            <p:nvPr/>
          </p:nvSpPr>
          <p:spPr>
            <a:xfrm>
              <a:off x="19225203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4E7576C5-75BB-F74A-B869-1B7BEDB4DC3A}"/>
                </a:ext>
              </a:extLst>
            </p:cNvPr>
            <p:cNvSpPr/>
            <p:nvPr/>
          </p:nvSpPr>
          <p:spPr>
            <a:xfrm>
              <a:off x="19225203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55D2D199-0219-FF4B-BF8C-C73782DEFD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56" y="6482013"/>
            <a:ext cx="906488" cy="188460"/>
          </a:xfrm>
          <a:prstGeom prst="rect">
            <a:avLst/>
          </a:prstGeom>
        </p:spPr>
      </p:pic>
      <p:sp>
        <p:nvSpPr>
          <p:cNvPr id="20" name="Holder 2">
            <a:extLst>
              <a:ext uri="{FF2B5EF4-FFF2-40B4-BE49-F238E27FC236}">
                <a16:creationId xmlns:a16="http://schemas.microsoft.com/office/drawing/2014/main" id="{D361FDEB-ACE1-204B-812E-FD090FEC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0049"/>
            <a:ext cx="10972800" cy="4479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467" b="1" i="0">
                <a:solidFill>
                  <a:srgbClr val="5E41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49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00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/>
          <p:nvPr userDrawn="1"/>
        </p:nvSpPr>
        <p:spPr>
          <a:xfrm>
            <a:off x="0" y="6371986"/>
            <a:ext cx="12192000" cy="501649"/>
          </a:xfrm>
          <a:custGeom>
            <a:avLst/>
            <a:gdLst/>
            <a:ahLst/>
            <a:cxnLst/>
            <a:rect l="l" t="t" r="r" b="b"/>
            <a:pathLst>
              <a:path w="20104100" h="880109">
                <a:moveTo>
                  <a:pt x="0" y="879554"/>
                </a:moveTo>
                <a:lnTo>
                  <a:pt x="20104099" y="879554"/>
                </a:lnTo>
                <a:lnTo>
                  <a:pt x="20104099" y="0"/>
                </a:lnTo>
                <a:lnTo>
                  <a:pt x="0" y="0"/>
                </a:lnTo>
                <a:lnTo>
                  <a:pt x="0" y="879554"/>
                </a:lnTo>
                <a:close/>
              </a:path>
            </a:pathLst>
          </a:custGeom>
          <a:solidFill>
            <a:srgbClr val="5E417B"/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16" name="bk object 16"/>
          <p:cNvSpPr/>
          <p:nvPr/>
        </p:nvSpPr>
        <p:spPr>
          <a:xfrm>
            <a:off x="2967" y="2"/>
            <a:ext cx="12192000" cy="133617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0" y="219888"/>
                </a:moveTo>
                <a:lnTo>
                  <a:pt x="20104099" y="219888"/>
                </a:lnTo>
                <a:lnTo>
                  <a:pt x="20104099" y="0"/>
                </a:lnTo>
                <a:lnTo>
                  <a:pt x="0" y="0"/>
                </a:lnTo>
                <a:lnTo>
                  <a:pt x="0" y="219888"/>
                </a:lnTo>
                <a:close/>
              </a:path>
            </a:pathLst>
          </a:custGeom>
          <a:solidFill>
            <a:srgbClr val="5E417B"/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550049"/>
            <a:ext cx="10972800" cy="4479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467" b="1" i="0">
                <a:solidFill>
                  <a:srgbClr val="5E41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9" name="object 20"/>
          <p:cNvSpPr txBox="1"/>
          <p:nvPr userDrawn="1"/>
        </p:nvSpPr>
        <p:spPr>
          <a:xfrm>
            <a:off x="246297" y="6583498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>
                <a:solidFill>
                  <a:srgbClr val="FFFFFF"/>
                </a:solidFill>
                <a:cs typeface="Oriflame Sans"/>
              </a:rPr>
              <a:t>© </a:t>
            </a:r>
            <a:r>
              <a:rPr sz="455" b="1" spc="36">
                <a:solidFill>
                  <a:srgbClr val="FFFFFF"/>
                </a:solidFill>
                <a:cs typeface="Oriflame Sans"/>
              </a:rPr>
              <a:t>ORIFLAME </a:t>
            </a:r>
            <a:r>
              <a:rPr sz="455" b="1" spc="40">
                <a:solidFill>
                  <a:srgbClr val="FFFFFF"/>
                </a:solidFill>
                <a:cs typeface="Oriflame Sans"/>
              </a:rPr>
              <a:t>COSMETICS</a:t>
            </a:r>
            <a:r>
              <a:rPr sz="455" b="1" spc="-12">
                <a:solidFill>
                  <a:srgbClr val="FFFFFF"/>
                </a:solidFill>
                <a:cs typeface="Oriflame Sans"/>
              </a:rPr>
              <a:t> </a:t>
            </a:r>
            <a:r>
              <a:rPr sz="455" b="1" spc="40">
                <a:solidFill>
                  <a:srgbClr val="FFFFFF"/>
                </a:solidFill>
                <a:cs typeface="Oriflame Sans"/>
              </a:rPr>
              <a:t>AG,201</a:t>
            </a:r>
            <a:r>
              <a:rPr lang="en-SE" sz="455" b="1" spc="40">
                <a:solidFill>
                  <a:srgbClr val="FFFFFF"/>
                </a:solidFill>
                <a:cs typeface="Oriflame Sans"/>
              </a:rPr>
              <a:t>9</a:t>
            </a:r>
            <a:endParaRPr sz="455">
              <a:cs typeface="Oriflame Sans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659001" y="6485723"/>
            <a:ext cx="273415" cy="190219"/>
            <a:chOff x="19235016" y="10695436"/>
            <a:chExt cx="450850" cy="313684"/>
          </a:xfrm>
        </p:grpSpPr>
        <p:sp>
          <p:nvSpPr>
            <p:cNvPr id="14" name="object 7"/>
            <p:cNvSpPr/>
            <p:nvPr/>
          </p:nvSpPr>
          <p:spPr>
            <a:xfrm>
              <a:off x="19235016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7" name="object 8"/>
            <p:cNvSpPr/>
            <p:nvPr/>
          </p:nvSpPr>
          <p:spPr>
            <a:xfrm>
              <a:off x="19235016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11657601" y="6538900"/>
            <a:ext cx="274815" cy="83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441735E7-BF92-6F4A-A68E-98E6E160DB3D}" type="slidenum">
              <a:rPr lang="en-US" sz="545" smtClean="0">
                <a:solidFill>
                  <a:schemeClr val="bg1"/>
                </a:solidFill>
              </a:rPr>
              <a:pPr algn="ctr"/>
              <a:t>‹Nº›</a:t>
            </a:fld>
            <a:endParaRPr lang="en-US" sz="545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1545D1-FB8F-44AD-A97F-9C2E53CB85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56" y="6482013"/>
            <a:ext cx="906488" cy="188460"/>
          </a:xfrm>
          <a:prstGeom prst="rect">
            <a:avLst/>
          </a:prstGeom>
        </p:spPr>
      </p:pic>
      <p:sp>
        <p:nvSpPr>
          <p:cNvPr id="15" name="Holder 3">
            <a:extLst>
              <a:ext uri="{FF2B5EF4-FFF2-40B4-BE49-F238E27FC236}">
                <a16:creationId xmlns:a16="http://schemas.microsoft.com/office/drawing/2014/main" id="{EB8EB674-8984-6D4A-89C9-9DBD8F63D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472043"/>
            <a:ext cx="10972800" cy="328295"/>
          </a:xfrm>
        </p:spPr>
        <p:txBody>
          <a:bodyPr lIns="0" tIns="0" rIns="0" bIns="0"/>
          <a:lstStyle>
            <a:lvl1pPr algn="l">
              <a:defRPr sz="2133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749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003">
          <p15:clr>
            <a:srgbClr val="FBAE40"/>
          </p15:clr>
        </p15:guide>
        <p15:guide id="2" orient="horz" pos="5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/>
          <p:nvPr userDrawn="1"/>
        </p:nvSpPr>
        <p:spPr>
          <a:xfrm>
            <a:off x="2967" y="6356352"/>
            <a:ext cx="12192000" cy="501649"/>
          </a:xfrm>
          <a:custGeom>
            <a:avLst/>
            <a:gdLst/>
            <a:ahLst/>
            <a:cxnLst/>
            <a:rect l="l" t="t" r="r" b="b"/>
            <a:pathLst>
              <a:path w="20104100" h="880109">
                <a:moveTo>
                  <a:pt x="0" y="879554"/>
                </a:moveTo>
                <a:lnTo>
                  <a:pt x="20104099" y="879554"/>
                </a:lnTo>
                <a:lnTo>
                  <a:pt x="20104099" y="0"/>
                </a:lnTo>
                <a:lnTo>
                  <a:pt x="0" y="0"/>
                </a:lnTo>
                <a:lnTo>
                  <a:pt x="0" y="879554"/>
                </a:lnTo>
                <a:close/>
              </a:path>
            </a:pathLst>
          </a:custGeom>
          <a:solidFill>
            <a:srgbClr val="5E417B"/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16" name="bk object 16"/>
          <p:cNvSpPr/>
          <p:nvPr/>
        </p:nvSpPr>
        <p:spPr>
          <a:xfrm>
            <a:off x="2967" y="2"/>
            <a:ext cx="12192000" cy="133617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0" y="219888"/>
                </a:moveTo>
                <a:lnTo>
                  <a:pt x="20104099" y="219888"/>
                </a:lnTo>
                <a:lnTo>
                  <a:pt x="20104099" y="0"/>
                </a:lnTo>
                <a:lnTo>
                  <a:pt x="0" y="0"/>
                </a:lnTo>
                <a:lnTo>
                  <a:pt x="0" y="219888"/>
                </a:lnTo>
                <a:close/>
              </a:path>
            </a:pathLst>
          </a:custGeom>
          <a:solidFill>
            <a:srgbClr val="5E417B"/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550049"/>
            <a:ext cx="10972800" cy="4479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467" b="1" i="0">
                <a:solidFill>
                  <a:srgbClr val="5E41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9" name="object 20"/>
          <p:cNvSpPr txBox="1"/>
          <p:nvPr userDrawn="1"/>
        </p:nvSpPr>
        <p:spPr>
          <a:xfrm>
            <a:off x="246297" y="6583498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>
                <a:solidFill>
                  <a:srgbClr val="FFFFFF"/>
                </a:solidFill>
                <a:cs typeface="Oriflame Sans"/>
              </a:rPr>
              <a:t>© </a:t>
            </a:r>
            <a:r>
              <a:rPr sz="455" b="1" spc="36">
                <a:solidFill>
                  <a:srgbClr val="FFFFFF"/>
                </a:solidFill>
                <a:cs typeface="Oriflame Sans"/>
              </a:rPr>
              <a:t>ORIFLAME </a:t>
            </a:r>
            <a:r>
              <a:rPr sz="455" b="1" spc="40">
                <a:solidFill>
                  <a:srgbClr val="FFFFFF"/>
                </a:solidFill>
                <a:cs typeface="Oriflame Sans"/>
              </a:rPr>
              <a:t>COSMETICS</a:t>
            </a:r>
            <a:r>
              <a:rPr sz="455" b="1" spc="-12">
                <a:solidFill>
                  <a:srgbClr val="FFFFFF"/>
                </a:solidFill>
                <a:cs typeface="Oriflame Sans"/>
              </a:rPr>
              <a:t> </a:t>
            </a:r>
            <a:r>
              <a:rPr sz="455" b="1" spc="40">
                <a:solidFill>
                  <a:srgbClr val="FFFFFF"/>
                </a:solidFill>
                <a:cs typeface="Oriflame Sans"/>
              </a:rPr>
              <a:t>AG,201</a:t>
            </a:r>
            <a:r>
              <a:rPr lang="en-SE" sz="455" b="1" spc="40">
                <a:solidFill>
                  <a:srgbClr val="FFFFFF"/>
                </a:solidFill>
                <a:cs typeface="Oriflame Sans"/>
              </a:rPr>
              <a:t>9</a:t>
            </a:r>
            <a:endParaRPr sz="455">
              <a:cs typeface="Oriflame Sans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659001" y="6485723"/>
            <a:ext cx="273415" cy="190219"/>
            <a:chOff x="19235016" y="10695436"/>
            <a:chExt cx="450850" cy="313684"/>
          </a:xfrm>
        </p:grpSpPr>
        <p:sp>
          <p:nvSpPr>
            <p:cNvPr id="14" name="object 7"/>
            <p:cNvSpPr/>
            <p:nvPr/>
          </p:nvSpPr>
          <p:spPr>
            <a:xfrm>
              <a:off x="19235016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7" name="object 8"/>
            <p:cNvSpPr/>
            <p:nvPr/>
          </p:nvSpPr>
          <p:spPr>
            <a:xfrm>
              <a:off x="19235016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11657601" y="6538900"/>
            <a:ext cx="274815" cy="83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441735E7-BF92-6F4A-A68E-98E6E160DB3D}" type="slidenum">
              <a:rPr lang="en-US" sz="545" smtClean="0">
                <a:solidFill>
                  <a:schemeClr val="bg1"/>
                </a:solidFill>
              </a:rPr>
              <a:pPr algn="ctr"/>
              <a:t>‹Nº›</a:t>
            </a:fld>
            <a:endParaRPr lang="en-US" sz="545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1545D1-FB8F-44AD-A97F-9C2E53CB85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56" y="6482013"/>
            <a:ext cx="906488" cy="188460"/>
          </a:xfrm>
          <a:prstGeom prst="rect">
            <a:avLst/>
          </a:prstGeom>
        </p:spPr>
      </p:pic>
      <p:sp>
        <p:nvSpPr>
          <p:cNvPr id="21" name="Holder 3">
            <a:extLst>
              <a:ext uri="{FF2B5EF4-FFF2-40B4-BE49-F238E27FC236}">
                <a16:creationId xmlns:a16="http://schemas.microsoft.com/office/drawing/2014/main" id="{A6D4B6BE-C893-F943-BB72-D1B72E0F9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23054"/>
            <a:ext cx="10972800" cy="276999"/>
          </a:xfrm>
        </p:spPr>
        <p:txBody>
          <a:bodyPr lIns="0" tIns="0" rIns="0" bIns="0"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11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003">
          <p15:clr>
            <a:srgbClr val="FBAE40"/>
          </p15:clr>
        </p15:guide>
        <p15:guide id="2" orient="horz" pos="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30B6A-6F99-2C4A-BD2B-EFCFB541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001A96-1F68-C64A-B054-437EAA23E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7C30D5-67A5-FB4B-BFD5-2F24607A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A179-DBA8-484D-A4D4-5E71DE1D89F4}" type="datetimeFigureOut">
              <a:rPr lang="es-MX" smtClean="0"/>
              <a:t>19/03/2020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07DFF-A6B2-F54E-BE14-FA943CB5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292AD3-316C-9F47-8CD2-6B6E90B4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D57D-95DA-2D42-B6D7-9C88A1D698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874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87911" y="6538899"/>
            <a:ext cx="231037" cy="838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1925" indent="0" algn="ctr">
              <a:tabLst/>
              <a:defRPr sz="545" b="0" i="0">
                <a:solidFill>
                  <a:schemeClr val="bg2"/>
                </a:solidFill>
                <a:latin typeface="+mn-lt"/>
                <a:cs typeface="Oriflame Sans"/>
              </a:defRPr>
            </a:lvl1pPr>
          </a:lstStyle>
          <a:p>
            <a:pPr>
              <a:spcBef>
                <a:spcPts val="69"/>
              </a:spcBef>
            </a:pPr>
            <a:fld id="{81D60167-4931-47E6-BA6A-407CBD079E47}" type="slidenum">
              <a:rPr lang="uk-UA" smtClean="0"/>
              <a:pPr>
                <a:spcBef>
                  <a:spcPts val="69"/>
                </a:spcBef>
              </a:pPr>
              <a:t>‹Nº›</a:t>
            </a:fld>
            <a:endParaRPr lang="uk-UA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287CA4F0-BC14-8747-A38B-AF6DC19A8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0049"/>
            <a:ext cx="10972800" cy="44792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467" b="1" i="0">
                <a:solidFill>
                  <a:srgbClr val="5E417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0CBE9907-A735-7040-8B8A-F66DE0C6E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46924"/>
            <a:ext cx="10972800" cy="276999"/>
          </a:xfrm>
        </p:spPr>
        <p:txBody>
          <a:bodyPr lIns="0" tIns="0" rIns="0" bIns="0"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5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/>
          <p:nvPr userDrawn="1"/>
        </p:nvSpPr>
        <p:spPr>
          <a:xfrm>
            <a:off x="0" y="139868"/>
            <a:ext cx="12192000" cy="6216483"/>
          </a:xfrm>
          <a:custGeom>
            <a:avLst/>
            <a:gdLst/>
            <a:ahLst/>
            <a:cxnLst/>
            <a:rect l="l" t="t" r="r" b="b"/>
            <a:pathLst>
              <a:path w="20104100" h="10251440">
                <a:moveTo>
                  <a:pt x="0" y="10250996"/>
                </a:moveTo>
                <a:lnTo>
                  <a:pt x="20104099" y="10250996"/>
                </a:lnTo>
                <a:lnTo>
                  <a:pt x="20104099" y="0"/>
                </a:lnTo>
                <a:lnTo>
                  <a:pt x="0" y="0"/>
                </a:lnTo>
                <a:lnTo>
                  <a:pt x="0" y="10250996"/>
                </a:lnTo>
                <a:close/>
              </a:path>
            </a:pathLst>
          </a:custGeom>
          <a:solidFill>
            <a:srgbClr val="5E417B"/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22" name="object 20"/>
          <p:cNvSpPr txBox="1"/>
          <p:nvPr userDrawn="1"/>
        </p:nvSpPr>
        <p:spPr>
          <a:xfrm>
            <a:off x="246301" y="6583502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© </a:t>
            </a:r>
            <a:r>
              <a:rPr sz="455" b="1" spc="36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ORIFLAME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COSMETICS</a:t>
            </a:r>
            <a:r>
              <a:rPr sz="455" b="1" spc="-12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 </a:t>
            </a:r>
            <a:r>
              <a:rPr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AG,201</a:t>
            </a:r>
            <a:r>
              <a:rPr lang="en-SE" sz="455" b="1" spc="40">
                <a:solidFill>
                  <a:schemeClr val="tx1">
                    <a:lumMod val="65000"/>
                    <a:lumOff val="35000"/>
                  </a:schemeClr>
                </a:solidFill>
                <a:latin typeface="Oriflame Sans"/>
                <a:cs typeface="Oriflame Sans"/>
              </a:rPr>
              <a:t>9</a:t>
            </a:r>
            <a:endParaRPr sz="455">
              <a:solidFill>
                <a:schemeClr val="tx1">
                  <a:lumMod val="65000"/>
                  <a:lumOff val="35000"/>
                </a:schemeClr>
              </a:solidFill>
              <a:latin typeface="Oriflame Sans"/>
              <a:cs typeface="Oriflame Sans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659001" y="6485723"/>
            <a:ext cx="273415" cy="190219"/>
            <a:chOff x="19235016" y="10695436"/>
            <a:chExt cx="450850" cy="313684"/>
          </a:xfrm>
        </p:grpSpPr>
        <p:sp>
          <p:nvSpPr>
            <p:cNvPr id="11" name="object 7"/>
            <p:cNvSpPr/>
            <p:nvPr/>
          </p:nvSpPr>
          <p:spPr>
            <a:xfrm>
              <a:off x="19235016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2" name="object 8"/>
            <p:cNvSpPr/>
            <p:nvPr/>
          </p:nvSpPr>
          <p:spPr>
            <a:xfrm>
              <a:off x="19235016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13" name="Holder 2"/>
          <p:cNvSpPr>
            <a:spLocks noGrp="1"/>
          </p:cNvSpPr>
          <p:nvPr>
            <p:ph type="title"/>
          </p:nvPr>
        </p:nvSpPr>
        <p:spPr>
          <a:xfrm>
            <a:off x="253968" y="2511950"/>
            <a:ext cx="11684064" cy="8211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657601" y="6538900"/>
            <a:ext cx="274815" cy="83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B084D635-336B-F04A-A0D5-077AE65BF8F6}" type="slidenum">
              <a:rPr lang="en-US" sz="545" smtClean="0">
                <a:solidFill>
                  <a:schemeClr val="bg2"/>
                </a:solidFill>
              </a:rPr>
              <a:t>‹Nº›</a:t>
            </a:fld>
            <a:endParaRPr lang="en-US" sz="545">
              <a:solidFill>
                <a:schemeClr val="bg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36016B-379D-4942-AE89-6F4FD40F65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756" y="6482013"/>
            <a:ext cx="906488" cy="188460"/>
          </a:xfrm>
          <a:prstGeom prst="rect">
            <a:avLst/>
          </a:prstGeom>
        </p:spPr>
      </p:pic>
      <p:sp>
        <p:nvSpPr>
          <p:cNvPr id="20" name="Holder 2">
            <a:extLst>
              <a:ext uri="{FF2B5EF4-FFF2-40B4-BE49-F238E27FC236}">
                <a16:creationId xmlns:a16="http://schemas.microsoft.com/office/drawing/2014/main" id="{DF421FEB-451A-4F49-B3DB-E06A69CB6311}"/>
              </a:ext>
            </a:extLst>
          </p:cNvPr>
          <p:cNvSpPr txBox="1">
            <a:spLocks/>
          </p:cNvSpPr>
          <p:nvPr userDrawn="1"/>
        </p:nvSpPr>
        <p:spPr>
          <a:xfrm>
            <a:off x="253968" y="3927969"/>
            <a:ext cx="11684064" cy="8211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5400" b="1" i="0" kern="600" spc="23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1219170"/>
            <a:endParaRPr lang="sv-SE" sz="7200"/>
          </a:p>
        </p:txBody>
      </p:sp>
      <p:sp>
        <p:nvSpPr>
          <p:cNvPr id="23" name="Holder 3">
            <a:extLst>
              <a:ext uri="{FF2B5EF4-FFF2-40B4-BE49-F238E27FC236}">
                <a16:creationId xmlns:a16="http://schemas.microsoft.com/office/drawing/2014/main" id="{158C0FF8-A5FF-9C4A-955C-5325B506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767200"/>
            <a:ext cx="10972800" cy="410369"/>
          </a:xfrm>
        </p:spPr>
        <p:txBody>
          <a:bodyPr lIns="0" tIns="0" rIns="0" bIns="0"/>
          <a:lstStyle>
            <a:lvl1pPr algn="ctr">
              <a:defRPr sz="2667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47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300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93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C57522-6E0E-CF45-8B0C-59CC25EF39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987" y="6439091"/>
            <a:ext cx="1143000" cy="21498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893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extBox 17"/>
          <p:cNvSpPr txBox="1"/>
          <p:nvPr userDrawn="1"/>
        </p:nvSpPr>
        <p:spPr>
          <a:xfrm flipH="1">
            <a:off x="550864" y="6595779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>
                <a:solidFill>
                  <a:schemeClr val="tx1"/>
                </a:solidFill>
              </a:rPr>
              <a:t>©</a:t>
            </a:r>
            <a:r>
              <a:rPr lang="en-US" sz="400" cap="all" spc="0" baseline="0">
                <a:solidFill>
                  <a:schemeClr val="tx1"/>
                </a:solidFill>
              </a:rPr>
              <a:t> </a:t>
            </a:r>
            <a:r>
              <a:rPr lang="en-US" sz="400" cap="all" spc="80">
                <a:solidFill>
                  <a:schemeClr val="tx1"/>
                </a:solidFill>
              </a:rPr>
              <a:t>Oriflame Cosmetics</a:t>
            </a:r>
            <a:r>
              <a:rPr lang="en-US" sz="400" cap="all" spc="80" baseline="0">
                <a:solidFill>
                  <a:schemeClr val="tx1"/>
                </a:solidFill>
              </a:rPr>
              <a:t> AG,201</a:t>
            </a:r>
            <a:r>
              <a:rPr lang="en-SE" sz="400" cap="all" spc="80" baseline="0">
                <a:solidFill>
                  <a:schemeClr val="tx1"/>
                </a:solidFill>
              </a:rPr>
              <a:t>9</a:t>
            </a:r>
            <a:endParaRPr lang="en-US" sz="1600" cap="all" spc="8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11369994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1369994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2794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33618"/>
            <a:ext cx="6096000" cy="62227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object 2"/>
          <p:cNvSpPr/>
          <p:nvPr userDrawn="1"/>
        </p:nvSpPr>
        <p:spPr>
          <a:xfrm>
            <a:off x="2967" y="6356352"/>
            <a:ext cx="12192000" cy="501649"/>
          </a:xfrm>
          <a:custGeom>
            <a:avLst/>
            <a:gdLst/>
            <a:ahLst/>
            <a:cxnLst/>
            <a:rect l="l" t="t" r="r" b="b"/>
            <a:pathLst>
              <a:path w="20104100" h="880109">
                <a:moveTo>
                  <a:pt x="0" y="879554"/>
                </a:moveTo>
                <a:lnTo>
                  <a:pt x="20104099" y="879554"/>
                </a:lnTo>
                <a:lnTo>
                  <a:pt x="20104099" y="0"/>
                </a:lnTo>
                <a:lnTo>
                  <a:pt x="0" y="0"/>
                </a:lnTo>
                <a:lnTo>
                  <a:pt x="0" y="879554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041" y="6472316"/>
            <a:ext cx="1043924" cy="217033"/>
          </a:xfrm>
          <a:prstGeom prst="rect">
            <a:avLst/>
          </a:prstGeom>
        </p:spPr>
      </p:pic>
      <p:sp>
        <p:nvSpPr>
          <p:cNvPr id="16" name="bk object 16"/>
          <p:cNvSpPr/>
          <p:nvPr/>
        </p:nvSpPr>
        <p:spPr>
          <a:xfrm>
            <a:off x="2967" y="2"/>
            <a:ext cx="12192000" cy="133617"/>
          </a:xfrm>
          <a:custGeom>
            <a:avLst/>
            <a:gdLst/>
            <a:ahLst/>
            <a:cxnLst/>
            <a:rect l="l" t="t" r="r" b="b"/>
            <a:pathLst>
              <a:path w="20104100" h="220345">
                <a:moveTo>
                  <a:pt x="0" y="219888"/>
                </a:moveTo>
                <a:lnTo>
                  <a:pt x="20104099" y="219888"/>
                </a:lnTo>
                <a:lnTo>
                  <a:pt x="20104099" y="0"/>
                </a:lnTo>
                <a:lnTo>
                  <a:pt x="0" y="0"/>
                </a:lnTo>
                <a:lnTo>
                  <a:pt x="0" y="219888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 sz="49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5999" y="2721466"/>
            <a:ext cx="6098967" cy="447927"/>
          </a:xfrm>
          <a:prstGeom prst="rect">
            <a:avLst/>
          </a:prstGeom>
        </p:spPr>
        <p:txBody>
          <a:bodyPr lIns="720000" tIns="0" rIns="720000" bIns="0"/>
          <a:lstStyle>
            <a:lvl1pPr>
              <a:defRPr sz="32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5999" y="3481244"/>
            <a:ext cx="6098967" cy="287259"/>
          </a:xfrm>
        </p:spPr>
        <p:txBody>
          <a:bodyPr lIns="720000" tIns="0" rIns="72000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19" name="object 20"/>
          <p:cNvSpPr txBox="1"/>
          <p:nvPr userDrawn="1"/>
        </p:nvSpPr>
        <p:spPr>
          <a:xfrm>
            <a:off x="246297" y="6583498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 dirty="0">
                <a:solidFill>
                  <a:srgbClr val="FFFFFF"/>
                </a:solidFill>
                <a:cs typeface="Oriflame Sans"/>
              </a:rPr>
              <a:t>© </a:t>
            </a:r>
            <a:r>
              <a:rPr sz="455" b="1" spc="36" dirty="0">
                <a:solidFill>
                  <a:srgbClr val="FFFFFF"/>
                </a:solidFill>
                <a:cs typeface="Oriflame Sans"/>
              </a:rPr>
              <a:t>ORIFLAME </a:t>
            </a:r>
            <a:r>
              <a:rPr sz="455" b="1" spc="40" dirty="0">
                <a:solidFill>
                  <a:srgbClr val="FFFFFF"/>
                </a:solidFill>
                <a:cs typeface="Oriflame Sans"/>
              </a:rPr>
              <a:t>COSMETICS</a:t>
            </a:r>
            <a:r>
              <a:rPr sz="455" b="1" spc="-12" dirty="0">
                <a:solidFill>
                  <a:srgbClr val="FFFFFF"/>
                </a:solidFill>
                <a:cs typeface="Oriflame Sans"/>
              </a:rPr>
              <a:t> </a:t>
            </a:r>
            <a:r>
              <a:rPr sz="455" b="1" spc="40" dirty="0">
                <a:solidFill>
                  <a:srgbClr val="FFFFFF"/>
                </a:solidFill>
                <a:cs typeface="Oriflame Sans"/>
              </a:rPr>
              <a:t>AG,201</a:t>
            </a:r>
            <a:r>
              <a:rPr lang="en-SE" sz="455" b="1" spc="40" dirty="0">
                <a:solidFill>
                  <a:srgbClr val="FFFFFF"/>
                </a:solidFill>
                <a:cs typeface="Oriflame Sans"/>
              </a:rPr>
              <a:t>9</a:t>
            </a:r>
            <a:endParaRPr sz="455" dirty="0">
              <a:cs typeface="Oriflame Sans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659001" y="6485723"/>
            <a:ext cx="273415" cy="190219"/>
            <a:chOff x="19235016" y="10695436"/>
            <a:chExt cx="450850" cy="313684"/>
          </a:xfrm>
        </p:grpSpPr>
        <p:sp>
          <p:nvSpPr>
            <p:cNvPr id="14" name="object 7"/>
            <p:cNvSpPr/>
            <p:nvPr/>
          </p:nvSpPr>
          <p:spPr>
            <a:xfrm>
              <a:off x="19235016" y="10695436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17" name="object 8"/>
            <p:cNvSpPr/>
            <p:nvPr/>
          </p:nvSpPr>
          <p:spPr>
            <a:xfrm>
              <a:off x="19235016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11657601" y="6538900"/>
            <a:ext cx="274815" cy="838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fld id="{441735E7-BF92-6F4A-A68E-98E6E160DB3D}" type="slidenum">
              <a:rPr lang="en-US" sz="545" smtClean="0">
                <a:solidFill>
                  <a:schemeClr val="bg1"/>
                </a:solidFill>
              </a:rPr>
              <a:pPr algn="ctr"/>
              <a:t>‹Nº›</a:t>
            </a:fld>
            <a:endParaRPr lang="en-US" sz="545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4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3728C-F232-6644-8F19-A25148C3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B8FCE3-C75A-ED4A-B7CC-D7C014F0A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77268D-6D77-4343-978D-D9CFF63DE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A28CAF-DFE3-7845-9B1F-18474C09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A179-DBA8-484D-A4D4-5E71DE1D89F4}" type="datetimeFigureOut">
              <a:rPr lang="es-MX" smtClean="0"/>
              <a:t>19/03/2020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471C7C-984E-334B-8256-A42E4025F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5E01D4-4B45-FA40-BD01-FE4B0F0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D57D-95DA-2D42-B6D7-9C88A1D698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02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A31EC-0BA1-534E-80BB-ABBE1C69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888730-72B1-5247-999F-09D824550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D832FB-9E0D-FE44-905C-9FE37635A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263820-B236-564E-8C8F-6CA2FF897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AA5B58-DACB-8745-AD21-D7F8F1B58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080C99-3AE7-3E40-B6F9-B114F3D0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A179-DBA8-484D-A4D4-5E71DE1D89F4}" type="datetimeFigureOut">
              <a:rPr lang="es-MX" smtClean="0"/>
              <a:t>19/03/2020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92CF63-48BA-AE4E-9080-AD0CB7C8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4E8D471-2655-9348-9FE2-E9AFD0A4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D57D-95DA-2D42-B6D7-9C88A1D698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186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7C72A-B7B7-5B49-81D7-B7595AFD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BE1A15-E7EA-A74C-BA73-867DB52C5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A179-DBA8-484D-A4D4-5E71DE1D89F4}" type="datetimeFigureOut">
              <a:rPr lang="es-MX" smtClean="0"/>
              <a:t>19/03/2020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5A9EC0-E023-E84C-9759-2B21831E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AFB3FE-5994-9B45-83C0-D664CE38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D57D-95DA-2D42-B6D7-9C88A1D698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500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B2D097-908B-5E43-A66A-DE471488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A179-DBA8-484D-A4D4-5E71DE1D89F4}" type="datetimeFigureOut">
              <a:rPr lang="es-MX" smtClean="0"/>
              <a:t>19/03/2020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149DF4-E009-9643-9235-A0BADABE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4A7551-059A-D84A-B4DF-2C3B4CB4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D57D-95DA-2D42-B6D7-9C88A1D698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678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07C2D-A9B3-9F44-9105-25CA2C9E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FADDCF-7570-A54F-9E7F-A489B22B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B8342E-9D6D-6945-8E43-3584F28A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C53F1F-41E1-3E4A-A023-9C66D2E5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A179-DBA8-484D-A4D4-5E71DE1D89F4}" type="datetimeFigureOut">
              <a:rPr lang="es-MX" smtClean="0"/>
              <a:t>19/03/2020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559D22-CC76-C443-B524-5225677F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FC1C60-EB8D-B54C-81F3-399D1A08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D57D-95DA-2D42-B6D7-9C88A1D698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15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C0B20-A751-F847-8938-E069455F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AD93544-455C-FD45-B888-3F8CD8248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E4AB0B-E31E-254E-B0E6-D55EA8418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CF91B1-4CCD-A542-9421-058DA27C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DA179-DBA8-484D-A4D4-5E71DE1D89F4}" type="datetimeFigureOut">
              <a:rPr lang="es-MX" smtClean="0"/>
              <a:t>19/03/2020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DD84F2-0861-914F-BFB8-288BA880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0C8791-083D-2544-851B-5E64ACBD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D57D-95DA-2D42-B6D7-9C88A1D698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97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C10AF2-3284-9444-A1DB-99EEFF5E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42E1CF-3977-7C4A-81F5-49B92AA6D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3848C3-01C5-9746-A1C6-CF58AECF6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DA179-DBA8-484D-A4D4-5E71DE1D89F4}" type="datetimeFigureOut">
              <a:rPr lang="es-MX" smtClean="0"/>
              <a:t>19/03/2020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4185D2-BBC6-3F49-B565-EFC16673A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2CDF04-BFC5-D747-A3C0-44AB6909C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0D57D-95DA-2D42-B6D7-9C88A1D698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23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787400"/>
            <a:ext cx="1097280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2" name="object 20"/>
          <p:cNvSpPr txBox="1"/>
          <p:nvPr userDrawn="1"/>
        </p:nvSpPr>
        <p:spPr>
          <a:xfrm>
            <a:off x="246297" y="6583498"/>
            <a:ext cx="1146803" cy="80905"/>
          </a:xfrm>
          <a:prstGeom prst="rect">
            <a:avLst/>
          </a:prstGeom>
        </p:spPr>
        <p:txBody>
          <a:bodyPr vert="horz" wrap="square" lIns="0" tIns="10781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5"/>
              </a:spcBef>
            </a:pPr>
            <a:r>
              <a:rPr sz="455" b="1" spc="19" dirty="0">
                <a:solidFill>
                  <a:schemeClr val="tx1">
                    <a:lumMod val="65000"/>
                    <a:lumOff val="35000"/>
                  </a:schemeClr>
                </a:solidFill>
                <a:cs typeface="Oriflame Sans"/>
              </a:rPr>
              <a:t>© </a:t>
            </a:r>
            <a:r>
              <a:rPr sz="455" b="1" spc="36" dirty="0">
                <a:solidFill>
                  <a:schemeClr val="tx1">
                    <a:lumMod val="65000"/>
                    <a:lumOff val="35000"/>
                  </a:schemeClr>
                </a:solidFill>
                <a:cs typeface="Oriflame Sans"/>
              </a:rPr>
              <a:t>ORIFLAME </a:t>
            </a:r>
            <a:r>
              <a:rPr sz="455" b="1" spc="40" dirty="0">
                <a:solidFill>
                  <a:schemeClr val="tx1">
                    <a:lumMod val="65000"/>
                    <a:lumOff val="35000"/>
                  </a:schemeClr>
                </a:solidFill>
                <a:cs typeface="Oriflame Sans"/>
              </a:rPr>
              <a:t>COSMETICS</a:t>
            </a:r>
            <a:r>
              <a:rPr sz="455" b="1" spc="-12" dirty="0">
                <a:solidFill>
                  <a:schemeClr val="tx1">
                    <a:lumMod val="65000"/>
                    <a:lumOff val="35000"/>
                  </a:schemeClr>
                </a:solidFill>
                <a:cs typeface="Oriflame Sans"/>
              </a:rPr>
              <a:t> </a:t>
            </a:r>
            <a:r>
              <a:rPr sz="455" b="1" spc="40" dirty="0">
                <a:solidFill>
                  <a:schemeClr val="tx1">
                    <a:lumMod val="65000"/>
                    <a:lumOff val="35000"/>
                  </a:schemeClr>
                </a:solidFill>
                <a:cs typeface="Oriflame Sans"/>
              </a:rPr>
              <a:t>AG,201</a:t>
            </a:r>
            <a:r>
              <a:rPr lang="en-SE" sz="455" b="1" spc="40" dirty="0">
                <a:solidFill>
                  <a:schemeClr val="tx1">
                    <a:lumMod val="65000"/>
                    <a:lumOff val="35000"/>
                  </a:schemeClr>
                </a:solidFill>
                <a:cs typeface="Oriflame Sans"/>
              </a:rPr>
              <a:t>9</a:t>
            </a:r>
            <a:endParaRPr sz="455" dirty="0">
              <a:solidFill>
                <a:schemeClr val="tx1">
                  <a:lumMod val="65000"/>
                  <a:lumOff val="35000"/>
                </a:schemeClr>
              </a:solidFill>
              <a:cs typeface="Oriflame Sans"/>
            </a:endParaRPr>
          </a:p>
        </p:txBody>
      </p:sp>
      <p:sp>
        <p:nvSpPr>
          <p:cNvPr id="17" name="Holder 6"/>
          <p:cNvSpPr>
            <a:spLocks noGrp="1"/>
          </p:cNvSpPr>
          <p:nvPr>
            <p:ph type="sldNum" sz="quarter" idx="4"/>
          </p:nvPr>
        </p:nvSpPr>
        <p:spPr>
          <a:xfrm>
            <a:off x="11659002" y="6531891"/>
            <a:ext cx="273415" cy="8386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1925" indent="0" algn="ctr">
              <a:tabLst/>
              <a:defRPr sz="545" b="0" i="0">
                <a:solidFill>
                  <a:schemeClr val="bg2"/>
                </a:solidFill>
                <a:latin typeface="+mn-lt"/>
                <a:cs typeface="Oriflame Sans"/>
              </a:defRPr>
            </a:lvl1pPr>
          </a:lstStyle>
          <a:p>
            <a:pPr>
              <a:spcBef>
                <a:spcPts val="69"/>
              </a:spcBef>
            </a:pPr>
            <a:fld id="{81D60167-4931-47E6-BA6A-407CBD079E47}" type="slidenum">
              <a:rPr lang="uk-UA" smtClean="0"/>
              <a:pPr>
                <a:spcBef>
                  <a:spcPts val="69"/>
                </a:spcBef>
              </a:pPr>
              <a:t>‹Nº›</a:t>
            </a:fld>
            <a:endParaRPr lang="uk-UA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1659012" y="6478721"/>
            <a:ext cx="273417" cy="190223"/>
            <a:chOff x="19225203" y="10695430"/>
            <a:chExt cx="450854" cy="313690"/>
          </a:xfrm>
        </p:grpSpPr>
        <p:sp>
          <p:nvSpPr>
            <p:cNvPr id="19" name="object 7"/>
            <p:cNvSpPr/>
            <p:nvPr/>
          </p:nvSpPr>
          <p:spPr>
            <a:xfrm>
              <a:off x="19225207" y="1069543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  <p:sp>
          <p:nvSpPr>
            <p:cNvPr id="20" name="object 8"/>
            <p:cNvSpPr/>
            <p:nvPr/>
          </p:nvSpPr>
          <p:spPr>
            <a:xfrm>
              <a:off x="19225203" y="11009120"/>
              <a:ext cx="450850" cy="0"/>
            </a:xfrm>
            <a:custGeom>
              <a:avLst/>
              <a:gdLst/>
              <a:ahLst/>
              <a:cxnLst/>
              <a:rect l="l" t="t" r="r" b="b"/>
              <a:pathLst>
                <a:path w="450850">
                  <a:moveTo>
                    <a:pt x="0" y="0"/>
                  </a:moveTo>
                  <a:lnTo>
                    <a:pt x="450248" y="0"/>
                  </a:lnTo>
                </a:path>
              </a:pathLst>
            </a:custGeom>
            <a:ln w="3175">
              <a:solidFill>
                <a:schemeClr val="bg2"/>
              </a:solidFill>
            </a:ln>
          </p:spPr>
          <p:txBody>
            <a:bodyPr wrap="square" lIns="0" tIns="0" rIns="0" bIns="0" rtlCol="0"/>
            <a:lstStyle/>
            <a:p>
              <a:endParaRPr sz="496"/>
            </a:p>
          </p:txBody>
        </p:sp>
      </p:grpSp>
    </p:spTree>
    <p:extLst>
      <p:ext uri="{BB962C8B-B14F-4D97-AF65-F5344CB8AC3E}">
        <p14:creationId xmlns:p14="http://schemas.microsoft.com/office/powerpoint/2010/main" val="61354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lvl1pPr algn="ctr">
        <a:defRPr sz="5867" kern="600" spc="31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algn="ctr">
        <a:defRPr sz="1867" b="0" kern="600" spc="31" baseline="0">
          <a:solidFill>
            <a:schemeClr val="tx2"/>
          </a:solidFill>
          <a:latin typeface="+mn-lt"/>
          <a:ea typeface="+mn-ea"/>
          <a:cs typeface="+mn-cs"/>
        </a:defRPr>
      </a:lvl1pPr>
      <a:lvl2pPr marL="277272">
        <a:defRPr>
          <a:latin typeface="+mn-lt"/>
          <a:ea typeface="+mn-ea"/>
          <a:cs typeface="+mn-cs"/>
        </a:defRPr>
      </a:lvl2pPr>
      <a:lvl3pPr marL="554541">
        <a:defRPr>
          <a:latin typeface="+mn-lt"/>
          <a:ea typeface="+mn-ea"/>
          <a:cs typeface="+mn-cs"/>
        </a:defRPr>
      </a:lvl3pPr>
      <a:lvl4pPr marL="831813">
        <a:defRPr>
          <a:latin typeface="+mn-lt"/>
          <a:ea typeface="+mn-ea"/>
          <a:cs typeface="+mn-cs"/>
        </a:defRPr>
      </a:lvl4pPr>
      <a:lvl5pPr marL="1109083">
        <a:defRPr>
          <a:latin typeface="+mn-lt"/>
          <a:ea typeface="+mn-ea"/>
          <a:cs typeface="+mn-cs"/>
        </a:defRPr>
      </a:lvl5pPr>
      <a:lvl6pPr marL="1386355">
        <a:defRPr>
          <a:latin typeface="+mn-lt"/>
          <a:ea typeface="+mn-ea"/>
          <a:cs typeface="+mn-cs"/>
        </a:defRPr>
      </a:lvl6pPr>
      <a:lvl7pPr marL="1663624">
        <a:defRPr>
          <a:latin typeface="+mn-lt"/>
          <a:ea typeface="+mn-ea"/>
          <a:cs typeface="+mn-cs"/>
        </a:defRPr>
      </a:lvl7pPr>
      <a:lvl8pPr marL="1940895">
        <a:defRPr>
          <a:latin typeface="+mn-lt"/>
          <a:ea typeface="+mn-ea"/>
          <a:cs typeface="+mn-cs"/>
        </a:defRPr>
      </a:lvl8pPr>
      <a:lvl9pPr marL="22181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72">
        <a:defRPr>
          <a:latin typeface="+mn-lt"/>
          <a:ea typeface="+mn-ea"/>
          <a:cs typeface="+mn-cs"/>
        </a:defRPr>
      </a:lvl2pPr>
      <a:lvl3pPr marL="554541">
        <a:defRPr>
          <a:latin typeface="+mn-lt"/>
          <a:ea typeface="+mn-ea"/>
          <a:cs typeface="+mn-cs"/>
        </a:defRPr>
      </a:lvl3pPr>
      <a:lvl4pPr marL="831813">
        <a:defRPr>
          <a:latin typeface="+mn-lt"/>
          <a:ea typeface="+mn-ea"/>
          <a:cs typeface="+mn-cs"/>
        </a:defRPr>
      </a:lvl4pPr>
      <a:lvl5pPr marL="1109083">
        <a:defRPr>
          <a:latin typeface="+mn-lt"/>
          <a:ea typeface="+mn-ea"/>
          <a:cs typeface="+mn-cs"/>
        </a:defRPr>
      </a:lvl5pPr>
      <a:lvl6pPr marL="1386355">
        <a:defRPr>
          <a:latin typeface="+mn-lt"/>
          <a:ea typeface="+mn-ea"/>
          <a:cs typeface="+mn-cs"/>
        </a:defRPr>
      </a:lvl6pPr>
      <a:lvl7pPr marL="1663624">
        <a:defRPr>
          <a:latin typeface="+mn-lt"/>
          <a:ea typeface="+mn-ea"/>
          <a:cs typeface="+mn-cs"/>
        </a:defRPr>
      </a:lvl7pPr>
      <a:lvl8pPr marL="1940895">
        <a:defRPr>
          <a:latin typeface="+mn-lt"/>
          <a:ea typeface="+mn-ea"/>
          <a:cs typeface="+mn-cs"/>
        </a:defRPr>
      </a:lvl8pPr>
      <a:lvl9pPr marL="2218166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48">
          <p15:clr>
            <a:srgbClr val="F26B43"/>
          </p15:clr>
        </p15:guide>
        <p15:guide id="2" orient="horz" pos="1620">
          <p15:clr>
            <a:srgbClr val="5ACBF0"/>
          </p15:clr>
        </p15:guide>
        <p15:guide id="3" pos="2880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jpg"/><Relationship Id="rId7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hyperlink" Target="http://gc50.uiux.ru/" TargetMode="External"/><Relationship Id="rId9" Type="http://schemas.openxmlformats.org/officeDocument/2006/relationships/image" Target="../media/image40.png"/><Relationship Id="rId1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luz&#10;&#10;Descripción generada automáticamente">
            <a:extLst>
              <a:ext uri="{FF2B5EF4-FFF2-40B4-BE49-F238E27FC236}">
                <a16:creationId xmlns:a16="http://schemas.microsoft.com/office/drawing/2014/main" id="{0E537E03-784E-7E4D-8060-B29A6F273A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2" y="-217715"/>
            <a:ext cx="12616543" cy="841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BE644A4-DA8F-D246-BE83-7D2E66ADAD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9A301C1-3111-FC4D-9C64-E094DCB37A31}"/>
              </a:ext>
            </a:extLst>
          </p:cNvPr>
          <p:cNvSpPr/>
          <p:nvPr/>
        </p:nvSpPr>
        <p:spPr>
          <a:xfrm>
            <a:off x="1" y="3840585"/>
            <a:ext cx="12191999" cy="1690338"/>
          </a:xfrm>
          <a:prstGeom prst="rect">
            <a:avLst/>
          </a:prstGeom>
          <a:solidFill>
            <a:srgbClr val="750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750745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94AEA1-357A-9844-A91D-AD8D7AFBA242}"/>
              </a:ext>
            </a:extLst>
          </p:cNvPr>
          <p:cNvSpPr txBox="1"/>
          <p:nvPr/>
        </p:nvSpPr>
        <p:spPr>
          <a:xfrm>
            <a:off x="346363" y="6251274"/>
            <a:ext cx="35467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¡GRAN OPORTUNIDAD!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744C28D-B9F4-F349-9A31-E4F96C0A7254}"/>
              </a:ext>
            </a:extLst>
          </p:cNvPr>
          <p:cNvSpPr/>
          <p:nvPr/>
        </p:nvSpPr>
        <p:spPr>
          <a:xfrm>
            <a:off x="484909" y="3120234"/>
            <a:ext cx="2064327" cy="2064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800" b="1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B2170C4-114D-D247-B899-E94AD353C7E7}"/>
              </a:ext>
            </a:extLst>
          </p:cNvPr>
          <p:cNvSpPr txBox="1"/>
          <p:nvPr/>
        </p:nvSpPr>
        <p:spPr>
          <a:xfrm>
            <a:off x="3172690" y="3982558"/>
            <a:ext cx="7564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CIERRAN TIENDAS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4185BB5-0209-4E4A-9E3F-7865DE401779}"/>
              </a:ext>
            </a:extLst>
          </p:cNvPr>
          <p:cNvSpPr txBox="1"/>
          <p:nvPr/>
        </p:nvSpPr>
        <p:spPr>
          <a:xfrm>
            <a:off x="3997035" y="4933737"/>
            <a:ext cx="591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COMPETENCIA EMPIEZA A CERRAR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2191BD1-CC0E-924A-B678-9DCBBCCA2C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933" y="6149296"/>
            <a:ext cx="1335838" cy="4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E660CA-43A2-DE48-8D5E-E21983D358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93700D8-A51B-A74D-8E50-3D75CA6CC62E}"/>
              </a:ext>
            </a:extLst>
          </p:cNvPr>
          <p:cNvSpPr/>
          <p:nvPr/>
        </p:nvSpPr>
        <p:spPr>
          <a:xfrm>
            <a:off x="0" y="-1"/>
            <a:ext cx="12191999" cy="2413653"/>
          </a:xfrm>
          <a:prstGeom prst="rect">
            <a:avLst/>
          </a:prstGeom>
          <a:solidFill>
            <a:srgbClr val="750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0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D097E8-97C1-D547-9A16-36EACC326693}"/>
              </a:ext>
            </a:extLst>
          </p:cNvPr>
          <p:cNvSpPr txBox="1"/>
          <p:nvPr/>
        </p:nvSpPr>
        <p:spPr>
          <a:xfrm>
            <a:off x="346363" y="6251274"/>
            <a:ext cx="35467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b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¡GRAN OPORTUNIDAD!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8DCD428-56F7-554F-8FDA-621B1DBF5B66}"/>
              </a:ext>
            </a:extLst>
          </p:cNvPr>
          <p:cNvSpPr/>
          <p:nvPr/>
        </p:nvSpPr>
        <p:spPr>
          <a:xfrm>
            <a:off x="401782" y="763993"/>
            <a:ext cx="2064327" cy="2064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800" b="1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0B7C2E-ACF1-F446-AD7E-75D887E74E09}"/>
              </a:ext>
            </a:extLst>
          </p:cNvPr>
          <p:cNvSpPr txBox="1"/>
          <p:nvPr/>
        </p:nvSpPr>
        <p:spPr>
          <a:xfrm>
            <a:off x="2978729" y="337337"/>
            <a:ext cx="75645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SUPERMERCADOS CON ESTANTES VACÍOS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7ADC2C7-4C04-074D-967E-EAC73A76F3AC}"/>
              </a:ext>
            </a:extLst>
          </p:cNvPr>
          <p:cNvSpPr txBox="1"/>
          <p:nvPr/>
        </p:nvSpPr>
        <p:spPr>
          <a:xfrm>
            <a:off x="2826329" y="1796157"/>
            <a:ext cx="818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PRINCIPALMENTE EN ARTÍCULOS DE ASEO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9196759-0C99-994A-950F-078847E688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933" y="6149296"/>
            <a:ext cx="1335838" cy="4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6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8FB5D8-357D-9C41-8712-CC8E934014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69D81EF-3BDA-0E43-8EAB-D172556A70DB}"/>
              </a:ext>
            </a:extLst>
          </p:cNvPr>
          <p:cNvSpPr/>
          <p:nvPr/>
        </p:nvSpPr>
        <p:spPr>
          <a:xfrm>
            <a:off x="1" y="4530436"/>
            <a:ext cx="12191999" cy="1374562"/>
          </a:xfrm>
          <a:prstGeom prst="rect">
            <a:avLst/>
          </a:prstGeom>
          <a:solidFill>
            <a:srgbClr val="750745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75074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7FC464-708C-1349-90C7-7225A9B83594}"/>
              </a:ext>
            </a:extLst>
          </p:cNvPr>
          <p:cNvSpPr txBox="1"/>
          <p:nvPr/>
        </p:nvSpPr>
        <p:spPr>
          <a:xfrm>
            <a:off x="346363" y="6251274"/>
            <a:ext cx="35467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b="1" spc="300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¡GRAN OPORTUNIDAD!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BFE590F-9B63-7F4D-BE48-05B894E7546F}"/>
              </a:ext>
            </a:extLst>
          </p:cNvPr>
          <p:cNvSpPr/>
          <p:nvPr/>
        </p:nvSpPr>
        <p:spPr>
          <a:xfrm>
            <a:off x="484909" y="3494309"/>
            <a:ext cx="2064327" cy="2064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800" b="1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DC9E9F-35CA-3E4C-B102-FF78CE458CA5}"/>
              </a:ext>
            </a:extLst>
          </p:cNvPr>
          <p:cNvSpPr txBox="1"/>
          <p:nvPr/>
        </p:nvSpPr>
        <p:spPr>
          <a:xfrm>
            <a:off x="3172690" y="4647222"/>
            <a:ext cx="7564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HIGIENE ES EL REY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7B915FD-02F0-5E4C-AD05-C1614D51B5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93" y="6129066"/>
            <a:ext cx="1335838" cy="4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DC77C08-6EE4-1948-8046-D798F3685B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2AA15B5-8613-0840-BB6E-90A33BDE0B5B}"/>
              </a:ext>
            </a:extLst>
          </p:cNvPr>
          <p:cNvSpPr/>
          <p:nvPr/>
        </p:nvSpPr>
        <p:spPr>
          <a:xfrm>
            <a:off x="0" y="-1"/>
            <a:ext cx="12191999" cy="1717965"/>
          </a:xfrm>
          <a:prstGeom prst="rect">
            <a:avLst/>
          </a:prstGeom>
          <a:solidFill>
            <a:srgbClr val="75074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00000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46868DE-0C96-4049-8B40-948EB9F97940}"/>
              </a:ext>
            </a:extLst>
          </p:cNvPr>
          <p:cNvSpPr/>
          <p:nvPr/>
        </p:nvSpPr>
        <p:spPr>
          <a:xfrm>
            <a:off x="457200" y="334502"/>
            <a:ext cx="2064327" cy="2064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800" b="1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5ADC90-75D7-4147-A979-003C5201FF08}"/>
              </a:ext>
            </a:extLst>
          </p:cNvPr>
          <p:cNvSpPr txBox="1"/>
          <p:nvPr/>
        </p:nvSpPr>
        <p:spPr>
          <a:xfrm>
            <a:off x="2978727" y="213008"/>
            <a:ext cx="7564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 POR TU SALUD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A8CB66-B3DD-1040-8A3E-77ED1E643CC2}"/>
              </a:ext>
            </a:extLst>
          </p:cNvPr>
          <p:cNvSpPr txBox="1"/>
          <p:nvPr/>
        </p:nvSpPr>
        <p:spPr>
          <a:xfrm>
            <a:off x="2666999" y="854318"/>
            <a:ext cx="818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 PACK Y COMIDAS SALUDABLES </a:t>
            </a:r>
            <a:br>
              <a:rPr lang="es-ES_trad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SUBEN TUS DEFENSAS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7A91344-B580-DE42-A7DD-0FFC79EAB8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93" y="6129066"/>
            <a:ext cx="1335838" cy="4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CD4F4E-FE1C-430A-B933-CD57872F7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4798"/>
            <a:ext cx="5871882" cy="615553"/>
          </a:xfrm>
        </p:spPr>
        <p:txBody>
          <a:bodyPr/>
          <a:lstStyle/>
          <a:p>
            <a:pPr algn="ctr"/>
            <a:r>
              <a:rPr lang="es-ES" sz="2000" dirty="0"/>
              <a:t>El sistema inmunológico 
</a:t>
            </a:r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8AB821-13E7-47BC-9580-252C781CA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Estrategias</a:t>
            </a:r>
            <a:r>
              <a:rPr lang="en-US" dirty="0"/>
              <a:t> para </a:t>
            </a:r>
            <a:r>
              <a:rPr lang="en-US" dirty="0" err="1"/>
              <a:t>fortalecer</a:t>
            </a:r>
            <a:r>
              <a:rPr lang="en-US" dirty="0"/>
              <a:t> las  </a:t>
            </a:r>
            <a:r>
              <a:rPr lang="en-US" dirty="0" err="1"/>
              <a:t>defensas</a:t>
            </a:r>
            <a:r>
              <a:rPr lang="en-US" dirty="0"/>
              <a:t>
</a:t>
            </a:r>
            <a:endParaRPr lang="sv-SE" dirty="0"/>
          </a:p>
        </p:txBody>
      </p:sp>
      <p:pic>
        <p:nvPicPr>
          <p:cNvPr id="8" name="Graphic 7" descr="Scales of justice">
            <a:extLst>
              <a:ext uri="{FF2B5EF4-FFF2-40B4-BE49-F238E27FC236}">
                <a16:creationId xmlns:a16="http://schemas.microsoft.com/office/drawing/2014/main" id="{1E674222-860C-41E8-BDAA-C15A576CE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4840" y="1960068"/>
            <a:ext cx="2281402" cy="2281402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E128A7F-E3A2-41A7-84AA-ED3E89CA5378}"/>
              </a:ext>
            </a:extLst>
          </p:cNvPr>
          <p:cNvSpPr txBox="1">
            <a:spLocks/>
          </p:cNvSpPr>
          <p:nvPr/>
        </p:nvSpPr>
        <p:spPr>
          <a:xfrm>
            <a:off x="609600" y="4268510"/>
            <a:ext cx="5871882" cy="1559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>
              <a:defRPr sz="2133" b="0" kern="600" spc="3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77272">
              <a:defRPr>
                <a:latin typeface="+mn-lt"/>
                <a:ea typeface="+mn-ea"/>
                <a:cs typeface="+mn-cs"/>
              </a:defRPr>
            </a:lvl2pPr>
            <a:lvl3pPr marL="554541">
              <a:defRPr>
                <a:latin typeface="+mn-lt"/>
                <a:ea typeface="+mn-ea"/>
                <a:cs typeface="+mn-cs"/>
              </a:defRPr>
            </a:lvl3pPr>
            <a:lvl4pPr marL="831813">
              <a:defRPr>
                <a:latin typeface="+mn-lt"/>
                <a:ea typeface="+mn-ea"/>
                <a:cs typeface="+mn-cs"/>
              </a:defRPr>
            </a:lvl4pPr>
            <a:lvl5pPr marL="1109083">
              <a:defRPr>
                <a:latin typeface="+mn-lt"/>
                <a:ea typeface="+mn-ea"/>
                <a:cs typeface="+mn-cs"/>
              </a:defRPr>
            </a:lvl5pPr>
            <a:lvl6pPr marL="1386355">
              <a:defRPr>
                <a:latin typeface="+mn-lt"/>
                <a:ea typeface="+mn-ea"/>
                <a:cs typeface="+mn-cs"/>
              </a:defRPr>
            </a:lvl6pPr>
            <a:lvl7pPr marL="1663624">
              <a:defRPr>
                <a:latin typeface="+mn-lt"/>
                <a:ea typeface="+mn-ea"/>
                <a:cs typeface="+mn-cs"/>
              </a:defRPr>
            </a:lvl7pPr>
            <a:lvl8pPr marL="1940895">
              <a:defRPr>
                <a:latin typeface="+mn-lt"/>
                <a:ea typeface="+mn-ea"/>
                <a:cs typeface="+mn-cs"/>
              </a:defRPr>
            </a:lvl8pPr>
            <a:lvl9pPr marL="221816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600" cap="none" spc="31" normalizeH="0" baseline="0" noProof="0" dirty="0">
                <a:ln>
                  <a:noFill/>
                </a:ln>
                <a:solidFill>
                  <a:srgbClr val="5151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
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600" cap="none" spc="31" normalizeH="0" baseline="0" noProof="0" dirty="0">
                <a:ln>
                  <a:noFill/>
                </a:ln>
                <a:solidFill>
                  <a:srgbClr val="5151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Funciona mejor cuando está en equilibrio y armonía</a:t>
            </a:r>
            <a:r>
              <a:rPr kumimoji="0" lang="en-US" sz="2000" b="0" i="0" u="none" strike="noStrike" kern="600" cap="none" spc="31" normalizeH="0" baseline="0" noProof="0" dirty="0">
                <a:ln>
                  <a:noFill/>
                </a:ln>
                <a:solidFill>
                  <a:srgbClr val="5151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133" b="0" i="0" u="none" strike="noStrike" kern="600" cap="none" spc="31" normalizeH="0" baseline="0" noProof="0" dirty="0">
              <a:ln>
                <a:noFill/>
              </a:ln>
              <a:solidFill>
                <a:srgbClr val="5151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793886-896B-4997-9C1F-0F838010DFB7}"/>
              </a:ext>
            </a:extLst>
          </p:cNvPr>
          <p:cNvSpPr txBox="1">
            <a:spLocks/>
          </p:cNvSpPr>
          <p:nvPr/>
        </p:nvSpPr>
        <p:spPr>
          <a:xfrm>
            <a:off x="7505760" y="1933029"/>
            <a:ext cx="4204447" cy="38323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algn="l">
              <a:defRPr sz="2133" b="0" kern="600" spc="3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77272">
              <a:defRPr>
                <a:latin typeface="+mn-lt"/>
                <a:ea typeface="+mn-ea"/>
                <a:cs typeface="+mn-cs"/>
              </a:defRPr>
            </a:lvl2pPr>
            <a:lvl3pPr marL="554541">
              <a:defRPr>
                <a:latin typeface="+mn-lt"/>
                <a:ea typeface="+mn-ea"/>
                <a:cs typeface="+mn-cs"/>
              </a:defRPr>
            </a:lvl3pPr>
            <a:lvl4pPr marL="831813">
              <a:defRPr>
                <a:latin typeface="+mn-lt"/>
                <a:ea typeface="+mn-ea"/>
                <a:cs typeface="+mn-cs"/>
              </a:defRPr>
            </a:lvl4pPr>
            <a:lvl5pPr marL="1109083">
              <a:defRPr>
                <a:latin typeface="+mn-lt"/>
                <a:ea typeface="+mn-ea"/>
                <a:cs typeface="+mn-cs"/>
              </a:defRPr>
            </a:lvl5pPr>
            <a:lvl6pPr marL="1386355">
              <a:defRPr>
                <a:latin typeface="+mn-lt"/>
                <a:ea typeface="+mn-ea"/>
                <a:cs typeface="+mn-cs"/>
              </a:defRPr>
            </a:lvl6pPr>
            <a:lvl7pPr marL="1663624">
              <a:defRPr>
                <a:latin typeface="+mn-lt"/>
                <a:ea typeface="+mn-ea"/>
                <a:cs typeface="+mn-cs"/>
              </a:defRPr>
            </a:lvl7pPr>
            <a:lvl8pPr marL="1940895">
              <a:defRPr>
                <a:latin typeface="+mn-lt"/>
                <a:ea typeface="+mn-ea"/>
                <a:cs typeface="+mn-cs"/>
              </a:defRPr>
            </a:lvl8pPr>
            <a:lvl9pPr marL="221816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600" cap="none" spc="31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Las estrategias de vida saludable son clave</a:t>
            </a:r>
            <a:endParaRPr kumimoji="0" lang="en-US" sz="1800" b="1" i="0" u="none" strike="noStrike" kern="600" cap="none" spc="31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600" cap="none" spc="31" normalizeH="0" baseline="0" noProof="0" dirty="0">
                <a:ln>
                  <a:noFill/>
                </a:ln>
                <a:solidFill>
                  <a:srgbClr val="5151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Consuma una dieta rica en frutas y verduras 
Asegurar un microbioma intestinal saludable
Mantener un peso saludable
Hacer ejercicio regularmente
Dormir adecuadamente
Limitar el estrés
Tome medidas para evitar la infección</a:t>
            </a:r>
            <a:endParaRPr kumimoji="0" lang="en-US" sz="2133" b="1" i="0" u="none" strike="noStrike" kern="600" cap="none" spc="31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FF72FDE-F9ED-B74F-B628-DCC7C67904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34" y="443345"/>
            <a:ext cx="12204034" cy="597130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50FB133-F21A-5246-8331-6965162F6744}"/>
              </a:ext>
            </a:extLst>
          </p:cNvPr>
          <p:cNvSpPr/>
          <p:nvPr/>
        </p:nvSpPr>
        <p:spPr>
          <a:xfrm>
            <a:off x="8146473" y="2770910"/>
            <a:ext cx="3726872" cy="3186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423740-C319-1D49-92BF-E386EA55D15D}"/>
              </a:ext>
            </a:extLst>
          </p:cNvPr>
          <p:cNvSpPr txBox="1"/>
          <p:nvPr/>
        </p:nvSpPr>
        <p:spPr>
          <a:xfrm>
            <a:off x="8305800" y="3095133"/>
            <a:ext cx="34082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5451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 comienzo para </a:t>
            </a:r>
            <a:br>
              <a:rPr lang="es-ES_tradnl" b="1" dirty="0">
                <a:solidFill>
                  <a:srgbClr val="54516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b="1" dirty="0" err="1">
                <a:solidFill>
                  <a:srgbClr val="5451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Oriflame</a:t>
            </a:r>
            <a:r>
              <a:rPr lang="es-ES_tradnl" b="1" dirty="0">
                <a:solidFill>
                  <a:srgbClr val="5451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_tradnl" b="1" dirty="0" err="1">
                <a:solidFill>
                  <a:srgbClr val="5451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</a:t>
            </a:r>
            <a:endParaRPr lang="es-ES_tradnl" b="1" dirty="0">
              <a:solidFill>
                <a:srgbClr val="5451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Crecimiento positivo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en la mayor parte de las regiones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Asia del sur: 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Con las Malteadas y el Omega 3 casi duplicó las ventas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frente al año pasado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2AB3676-0533-5E47-9BD5-A0696BDC2D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93" y="6129066"/>
            <a:ext cx="1335838" cy="4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31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6F531E9-D5B1-4941-9480-165746A934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1" cy="68600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E422A59-4E26-9347-BBBB-ABFBA9862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836" y="1898072"/>
            <a:ext cx="3056058" cy="46386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B153F27-F3AD-8F4B-8011-F84811E43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114" y="1898072"/>
            <a:ext cx="3537028" cy="46386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0E6948-D2B1-7948-8C95-108A0A11B6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5408"/>
          <a:stretch/>
        </p:blipFill>
        <p:spPr>
          <a:xfrm>
            <a:off x="8458433" y="1898072"/>
            <a:ext cx="3537028" cy="463867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011944-0A8E-9340-9B5A-98A4F73829A7}"/>
              </a:ext>
            </a:extLst>
          </p:cNvPr>
          <p:cNvSpPr txBox="1">
            <a:spLocks/>
          </p:cNvSpPr>
          <p:nvPr/>
        </p:nvSpPr>
        <p:spPr>
          <a:xfrm>
            <a:off x="4391247" y="5368804"/>
            <a:ext cx="3710763" cy="810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623C785-F123-8D43-B4D4-08B37A6ACF9D}"/>
              </a:ext>
            </a:extLst>
          </p:cNvPr>
          <p:cNvSpPr txBox="1">
            <a:spLocks/>
          </p:cNvSpPr>
          <p:nvPr/>
        </p:nvSpPr>
        <p:spPr>
          <a:xfrm>
            <a:off x="8143575" y="5368803"/>
            <a:ext cx="3710763" cy="81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18521F8-1EF1-0C48-852D-179FB22E2FD1}"/>
              </a:ext>
            </a:extLst>
          </p:cNvPr>
          <p:cNvSpPr txBox="1">
            <a:spLocks/>
          </p:cNvSpPr>
          <p:nvPr/>
        </p:nvSpPr>
        <p:spPr>
          <a:xfrm>
            <a:off x="-2" y="377716"/>
            <a:ext cx="12170664" cy="1557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 CON ORIFLAME</a:t>
            </a:r>
          </a:p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TIEMPOS DE CONTINGENCIA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F1FA6B8-BD41-064B-9EE4-41ABAFF066AD}"/>
              </a:ext>
            </a:extLst>
          </p:cNvPr>
          <p:cNvSpPr txBox="1">
            <a:spLocks/>
          </p:cNvSpPr>
          <p:nvPr/>
        </p:nvSpPr>
        <p:spPr>
          <a:xfrm>
            <a:off x="692086" y="5382655"/>
            <a:ext cx="3710763" cy="810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</a:p>
        </p:txBody>
      </p:sp>
    </p:spTree>
    <p:extLst>
      <p:ext uri="{BB962C8B-B14F-4D97-AF65-F5344CB8AC3E}">
        <p14:creationId xmlns:p14="http://schemas.microsoft.com/office/powerpoint/2010/main" val="29446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7A0F47C-1D3F-2F4E-9084-165482F660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E9871DF-66E8-4E47-AB5A-B3094C130263}"/>
              </a:ext>
            </a:extLst>
          </p:cNvPr>
          <p:cNvSpPr/>
          <p:nvPr/>
        </p:nvSpPr>
        <p:spPr>
          <a:xfrm>
            <a:off x="1" y="5361714"/>
            <a:ext cx="12191999" cy="1180598"/>
          </a:xfrm>
          <a:prstGeom prst="rect">
            <a:avLst/>
          </a:prstGeom>
          <a:solidFill>
            <a:srgbClr val="750745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750745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09874F-66C4-2548-A763-C76FFC598B69}"/>
              </a:ext>
            </a:extLst>
          </p:cNvPr>
          <p:cNvSpPr txBox="1"/>
          <p:nvPr/>
        </p:nvSpPr>
        <p:spPr>
          <a:xfrm>
            <a:off x="263235" y="307674"/>
            <a:ext cx="35467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b="1" spc="300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¡GRAN OPORTUNIDAD!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763FF55-6F63-E84F-8EE2-B436A7171FD8}"/>
              </a:ext>
            </a:extLst>
          </p:cNvPr>
          <p:cNvSpPr/>
          <p:nvPr/>
        </p:nvSpPr>
        <p:spPr>
          <a:xfrm>
            <a:off x="516230" y="4329550"/>
            <a:ext cx="2064327" cy="2064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800" b="1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0DAAFD-77D3-8048-919B-FC86879BCC67}"/>
              </a:ext>
            </a:extLst>
          </p:cNvPr>
          <p:cNvSpPr txBox="1"/>
          <p:nvPr/>
        </p:nvSpPr>
        <p:spPr>
          <a:xfrm>
            <a:off x="3172690" y="5423081"/>
            <a:ext cx="842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PORFIN LAS SOCIAS EN CASA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8914E48-F16E-4C45-A94C-94A0D0462AB5}"/>
              </a:ext>
            </a:extLst>
          </p:cNvPr>
          <p:cNvSpPr txBox="1"/>
          <p:nvPr/>
        </p:nvSpPr>
        <p:spPr>
          <a:xfrm>
            <a:off x="4329542" y="5986692"/>
            <a:ext cx="591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TIEMPO DE ONLINE MEETINGS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D90BC66-60D7-9944-9DE2-570CFFEDFD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27" y="180838"/>
            <a:ext cx="1335838" cy="4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D643EA-F454-094F-BE58-1501030AD7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72734DD-23D0-0744-ABA5-B880546AE02B}"/>
              </a:ext>
            </a:extLst>
          </p:cNvPr>
          <p:cNvSpPr/>
          <p:nvPr/>
        </p:nvSpPr>
        <p:spPr>
          <a:xfrm>
            <a:off x="1" y="5140036"/>
            <a:ext cx="12191999" cy="1402276"/>
          </a:xfrm>
          <a:prstGeom prst="rect">
            <a:avLst/>
          </a:prstGeom>
          <a:solidFill>
            <a:srgbClr val="750745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75074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3DD31A-E4D9-0348-886E-DA493DC6E09C}"/>
              </a:ext>
            </a:extLst>
          </p:cNvPr>
          <p:cNvSpPr txBox="1"/>
          <p:nvPr/>
        </p:nvSpPr>
        <p:spPr>
          <a:xfrm>
            <a:off x="263235" y="307674"/>
            <a:ext cx="35467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¡GRAN OPORTUNIDAD!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09F640D-3DED-B740-92FF-3D2F847D653D}"/>
              </a:ext>
            </a:extLst>
          </p:cNvPr>
          <p:cNvSpPr/>
          <p:nvPr/>
        </p:nvSpPr>
        <p:spPr>
          <a:xfrm>
            <a:off x="516230" y="4329550"/>
            <a:ext cx="2064327" cy="2064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800" b="1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16F8BA-3796-4C45-86BE-A08BB392D5A5}"/>
              </a:ext>
            </a:extLst>
          </p:cNvPr>
          <p:cNvSpPr txBox="1"/>
          <p:nvPr/>
        </p:nvSpPr>
        <p:spPr>
          <a:xfrm>
            <a:off x="2798621" y="5308091"/>
            <a:ext cx="8423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ENORME INCERTIDUMBRE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698B2AC-A5D3-AE46-B5BB-1EAE0A345912}"/>
              </a:ext>
            </a:extLst>
          </p:cNvPr>
          <p:cNvSpPr txBox="1"/>
          <p:nvPr/>
        </p:nvSpPr>
        <p:spPr>
          <a:xfrm>
            <a:off x="4052458" y="5932212"/>
            <a:ext cx="591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 BOLSA, DESEMPLEO, CRISIS)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640BA0F-AECE-9D45-A226-BCB20B3F6D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2927" y="180838"/>
            <a:ext cx="1335838" cy="4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953FA4-B0DF-EC42-AEEE-03E12BB9CF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83FAE00-EB12-334F-B715-25B804F8B7DD}"/>
              </a:ext>
            </a:extLst>
          </p:cNvPr>
          <p:cNvSpPr/>
          <p:nvPr/>
        </p:nvSpPr>
        <p:spPr>
          <a:xfrm>
            <a:off x="0" y="-1"/>
            <a:ext cx="12191999" cy="2064327"/>
          </a:xfrm>
          <a:prstGeom prst="rect">
            <a:avLst/>
          </a:prstGeom>
          <a:solidFill>
            <a:srgbClr val="75074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00000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9B77F98-91AF-D741-AC68-5D04395082BB}"/>
              </a:ext>
            </a:extLst>
          </p:cNvPr>
          <p:cNvSpPr/>
          <p:nvPr/>
        </p:nvSpPr>
        <p:spPr>
          <a:xfrm>
            <a:off x="457200" y="645396"/>
            <a:ext cx="2064327" cy="2064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800" b="1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16BD4A-8D39-1B47-A55A-A871F923BC95}"/>
              </a:ext>
            </a:extLst>
          </p:cNvPr>
          <p:cNvSpPr txBox="1"/>
          <p:nvPr/>
        </p:nvSpPr>
        <p:spPr>
          <a:xfrm>
            <a:off x="2978727" y="213008"/>
            <a:ext cx="7564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 DESDE CASA</a:t>
            </a:r>
          </a:p>
          <a:p>
            <a:pPr algn="ctr"/>
            <a:r>
              <a:rPr lang="es-ES_trad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RECONECTAS CON TU FAMILIA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EACF6F-6DA3-384F-BBD6-84F8BE94364A}"/>
              </a:ext>
            </a:extLst>
          </p:cNvPr>
          <p:cNvSpPr txBox="1"/>
          <p:nvPr/>
        </p:nvSpPr>
        <p:spPr>
          <a:xfrm>
            <a:off x="2666999" y="1477505"/>
            <a:ext cx="818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 NO VAS A QUERER VOLVER A SER EMPLEADO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77EB8D-D44D-C043-AE1D-10006864782A}"/>
              </a:ext>
            </a:extLst>
          </p:cNvPr>
          <p:cNvSpPr txBox="1"/>
          <p:nvPr/>
        </p:nvSpPr>
        <p:spPr>
          <a:xfrm>
            <a:off x="346363" y="6251274"/>
            <a:ext cx="35467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¡GRAN OPORTUNIDAD!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2E4ECA6-924F-D04B-9B46-771429FDD4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933" y="6149296"/>
            <a:ext cx="1335838" cy="4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932BA9A-C7E7-014F-A8F9-C7D052B4F2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42" y="0"/>
            <a:ext cx="12203142" cy="68663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EA048E8-9EE4-374B-8406-22E5F0D2D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187" y="1035134"/>
            <a:ext cx="9346484" cy="3716976"/>
          </a:xfrm>
        </p:spPr>
        <p:txBody>
          <a:bodyPr anchor="ctr">
            <a:normAutofit fontScale="90000"/>
          </a:bodyPr>
          <a:lstStyle/>
          <a:p>
            <a:r>
              <a:rPr lang="es-MX" sz="1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¡AHORA MÁS CERCA QUE NUNCA!</a:t>
            </a:r>
            <a:endParaRPr lang="es-MX" sz="233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CF7DBA-E0B3-1C4D-96BC-1BD0342459DC}"/>
              </a:ext>
            </a:extLst>
          </p:cNvPr>
          <p:cNvSpPr txBox="1"/>
          <p:nvPr/>
        </p:nvSpPr>
        <p:spPr>
          <a:xfrm>
            <a:off x="2370483" y="5165418"/>
            <a:ext cx="7854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UN MUNDO AISLADO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C643C50-FE59-994D-8253-DFFBD639D5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93" y="6129066"/>
            <a:ext cx="1335838" cy="4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6F531E9-D5B1-4941-9480-165746A934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1" cy="68600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E422A59-4E26-9347-BBBB-ABFBA9862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836" y="1898072"/>
            <a:ext cx="3056058" cy="46386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B153F27-F3AD-8F4B-8011-F84811E43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114" y="1898072"/>
            <a:ext cx="3537028" cy="46386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0E6948-D2B1-7948-8C95-108A0A11B6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08"/>
          <a:stretch/>
        </p:blipFill>
        <p:spPr>
          <a:xfrm>
            <a:off x="8458433" y="1898072"/>
            <a:ext cx="3537028" cy="463867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011944-0A8E-9340-9B5A-98A4F73829A7}"/>
              </a:ext>
            </a:extLst>
          </p:cNvPr>
          <p:cNvSpPr txBox="1">
            <a:spLocks/>
          </p:cNvSpPr>
          <p:nvPr/>
        </p:nvSpPr>
        <p:spPr>
          <a:xfrm>
            <a:off x="4391247" y="5368804"/>
            <a:ext cx="3710763" cy="810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623C785-F123-8D43-B4D4-08B37A6ACF9D}"/>
              </a:ext>
            </a:extLst>
          </p:cNvPr>
          <p:cNvSpPr txBox="1">
            <a:spLocks/>
          </p:cNvSpPr>
          <p:nvPr/>
        </p:nvSpPr>
        <p:spPr>
          <a:xfrm>
            <a:off x="8143575" y="5368803"/>
            <a:ext cx="3710763" cy="81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18521F8-1EF1-0C48-852D-179FB22E2FD1}"/>
              </a:ext>
            </a:extLst>
          </p:cNvPr>
          <p:cNvSpPr txBox="1">
            <a:spLocks/>
          </p:cNvSpPr>
          <p:nvPr/>
        </p:nvSpPr>
        <p:spPr>
          <a:xfrm>
            <a:off x="-2" y="377716"/>
            <a:ext cx="12170664" cy="1557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 CON ORIFLAME</a:t>
            </a:r>
          </a:p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TIEMPOS DE CONTINGENCIA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F1FA6B8-BD41-064B-9EE4-41ABAFF066AD}"/>
              </a:ext>
            </a:extLst>
          </p:cNvPr>
          <p:cNvSpPr txBox="1">
            <a:spLocks/>
          </p:cNvSpPr>
          <p:nvPr/>
        </p:nvSpPr>
        <p:spPr>
          <a:xfrm>
            <a:off x="692086" y="5382655"/>
            <a:ext cx="3710763" cy="810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</a:p>
        </p:txBody>
      </p:sp>
    </p:spTree>
    <p:extLst>
      <p:ext uri="{BB962C8B-B14F-4D97-AF65-F5344CB8AC3E}">
        <p14:creationId xmlns:p14="http://schemas.microsoft.com/office/powerpoint/2010/main" val="295076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4FD146C-C603-9348-A0CC-38E38E13C2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1" cy="68600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EA048E8-9EE4-374B-8406-22E5F0D2D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648" y="3466540"/>
            <a:ext cx="5453413" cy="2860248"/>
          </a:xfrm>
        </p:spPr>
        <p:txBody>
          <a:bodyPr anchor="ctr">
            <a:noAutofit/>
          </a:bodyPr>
          <a:lstStyle/>
          <a:p>
            <a:r>
              <a:rPr lang="es-MX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Pedidos en la puerta </a:t>
            </a:r>
            <a:br>
              <a:rPr lang="es-MX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tu casa</a:t>
            </a:r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tener </a:t>
            </a:r>
            <a:b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acudir a lugares concurridos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1803181-85C6-DF47-8A9A-736A460A93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6003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C7ED1AC-9C58-BD4B-B623-628EE80D1292}"/>
              </a:ext>
            </a:extLst>
          </p:cNvPr>
          <p:cNvSpPr/>
          <p:nvPr/>
        </p:nvSpPr>
        <p:spPr>
          <a:xfrm>
            <a:off x="1" y="-1"/>
            <a:ext cx="6096000" cy="3429001"/>
          </a:xfrm>
          <a:prstGeom prst="rect">
            <a:avLst/>
          </a:prstGeom>
          <a:solidFill>
            <a:srgbClr val="75074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00000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959B2A5-BC82-C84E-8F6E-5D6D8AAEB218}"/>
              </a:ext>
            </a:extLst>
          </p:cNvPr>
          <p:cNvSpPr/>
          <p:nvPr/>
        </p:nvSpPr>
        <p:spPr>
          <a:xfrm>
            <a:off x="290948" y="801542"/>
            <a:ext cx="1825913" cy="18259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500" b="1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18521F8-1EF1-0C48-852D-179FB22E2FD1}"/>
              </a:ext>
            </a:extLst>
          </p:cNvPr>
          <p:cNvSpPr txBox="1">
            <a:spLocks/>
          </p:cNvSpPr>
          <p:nvPr/>
        </p:nvSpPr>
        <p:spPr>
          <a:xfrm>
            <a:off x="1640555" y="648091"/>
            <a:ext cx="4850061" cy="2132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</a:t>
            </a:r>
            <a:b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PEDIDOS</a:t>
            </a:r>
          </a:p>
          <a:p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TIEMPOS DE CONTINGENCIA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C3A6856-2711-D64A-956E-337F506369C5}"/>
              </a:ext>
            </a:extLst>
          </p:cNvPr>
          <p:cNvSpPr txBox="1"/>
          <p:nvPr/>
        </p:nvSpPr>
        <p:spPr>
          <a:xfrm>
            <a:off x="346363" y="6251274"/>
            <a:ext cx="35467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b="1" spc="300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¡GRAN OPORTUNIDAD!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FCAB851-9784-1541-B045-5B0A46070A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933" y="6149296"/>
            <a:ext cx="1335838" cy="4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5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A9F936E-A054-CA49-9BF4-873CFCDE5AD7}"/>
              </a:ext>
            </a:extLst>
          </p:cNvPr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rgbClr val="75074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00000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0FC5A2F-F90D-274E-B0F1-556C5E40EF00}"/>
              </a:ext>
            </a:extLst>
          </p:cNvPr>
          <p:cNvSpPr txBox="1">
            <a:spLocks/>
          </p:cNvSpPr>
          <p:nvPr/>
        </p:nvSpPr>
        <p:spPr>
          <a:xfrm>
            <a:off x="698447" y="2362592"/>
            <a:ext cx="11285735" cy="2132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¡BONUS!</a:t>
            </a:r>
            <a:endParaRPr lang="es-MX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78887D-33A7-C846-97BB-02304471725A}"/>
              </a:ext>
            </a:extLst>
          </p:cNvPr>
          <p:cNvSpPr txBox="1"/>
          <p:nvPr/>
        </p:nvSpPr>
        <p:spPr>
          <a:xfrm>
            <a:off x="346363" y="6251274"/>
            <a:ext cx="35467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¡GRAN OPORTUNIDAD!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56A820D-F6A1-E34B-BDE8-A401D43608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933" y="6149296"/>
            <a:ext cx="1335838" cy="4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AE188A-97F5-FF4D-8F4B-8657CABF00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6B60A72-150B-5D4E-8EBF-0F9B97AE13C1}"/>
              </a:ext>
            </a:extLst>
          </p:cNvPr>
          <p:cNvSpPr txBox="1">
            <a:spLocks/>
          </p:cNvSpPr>
          <p:nvPr/>
        </p:nvSpPr>
        <p:spPr>
          <a:xfrm>
            <a:off x="5015345" y="1226648"/>
            <a:ext cx="6594764" cy="3543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600" b="1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TI COMO EMPRESARIO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A3F93-4E5F-F04D-88FC-8B78198288F7}"/>
              </a:ext>
            </a:extLst>
          </p:cNvPr>
          <p:cNvSpPr txBox="1"/>
          <p:nvPr/>
        </p:nvSpPr>
        <p:spPr>
          <a:xfrm>
            <a:off x="346363" y="6251274"/>
            <a:ext cx="35467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¡GRAN OPORTUNIDAD!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DE0C6C-C8EB-3F4B-86B3-3006611817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93" y="6129066"/>
            <a:ext cx="1335838" cy="4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1D4834-5D00-664F-82A9-8DAB4A236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6"/>
            <a:ext cx="12192000" cy="685107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FBE4F3D-E7CC-CC46-83B1-84F1C248EBD4}"/>
              </a:ext>
            </a:extLst>
          </p:cNvPr>
          <p:cNvSpPr txBox="1"/>
          <p:nvPr/>
        </p:nvSpPr>
        <p:spPr>
          <a:xfrm>
            <a:off x="346363" y="6251274"/>
            <a:ext cx="35467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b="1" spc="300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¡GRAN OPORTUNIDAD!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9B60C49-5FC6-2E44-8355-91123734C284}"/>
              </a:ext>
            </a:extLst>
          </p:cNvPr>
          <p:cNvSpPr/>
          <p:nvPr/>
        </p:nvSpPr>
        <p:spPr>
          <a:xfrm>
            <a:off x="0" y="900545"/>
            <a:ext cx="12191999" cy="1648691"/>
          </a:xfrm>
          <a:prstGeom prst="rect">
            <a:avLst/>
          </a:prstGeom>
          <a:solidFill>
            <a:srgbClr val="75074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C0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4D042E-1524-F943-8125-0B55B73E0115}"/>
              </a:ext>
            </a:extLst>
          </p:cNvPr>
          <p:cNvSpPr txBox="1"/>
          <p:nvPr/>
        </p:nvSpPr>
        <p:spPr>
          <a:xfrm>
            <a:off x="1898073" y="1050170"/>
            <a:ext cx="8756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NEGOCIO ES FLEXIBLE</a:t>
            </a:r>
          </a:p>
          <a:p>
            <a:pPr algn="ctr"/>
            <a:r>
              <a:rPr lang="es-ES_trad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NÓMINA, NO RENTA, TODO VARIABLE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5A7DFCB-6932-1045-B225-79B5656F49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933" y="6149296"/>
            <a:ext cx="1335838" cy="4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690DAB-9080-A047-BF54-2E56D09D16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1" cy="68600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EA048E8-9EE4-374B-8406-22E5F0D2D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3968" y="182438"/>
            <a:ext cx="9064059" cy="2465964"/>
          </a:xfrm>
        </p:spPr>
        <p:txBody>
          <a:bodyPr anchor="ctr">
            <a:normAutofit/>
          </a:bodyPr>
          <a:lstStyle/>
          <a:p>
            <a:r>
              <a:rPr lang="es-MX" sz="4400" b="1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¡TODO EL SOPORTE DIGITAL DE ORIFLAME SIEMPRE DISPONIBLE PARA TI!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93C6D3F7-FBD3-DE4C-A01B-FC31FAB07A1D}"/>
              </a:ext>
            </a:extLst>
          </p:cNvPr>
          <p:cNvGrpSpPr/>
          <p:nvPr/>
        </p:nvGrpSpPr>
        <p:grpSpPr>
          <a:xfrm>
            <a:off x="2848438" y="2482655"/>
            <a:ext cx="6578254" cy="3446006"/>
            <a:chOff x="5172652" y="2950464"/>
            <a:chExt cx="6006859" cy="3146682"/>
          </a:xfrm>
        </p:grpSpPr>
        <p:grpSp>
          <p:nvGrpSpPr>
            <p:cNvPr id="5" name="Group 26">
              <a:extLst>
                <a:ext uri="{FF2B5EF4-FFF2-40B4-BE49-F238E27FC236}">
                  <a16:creationId xmlns:a16="http://schemas.microsoft.com/office/drawing/2014/main" id="{BBC2240B-775A-744A-BA5E-74BF3E632F29}"/>
                </a:ext>
              </a:extLst>
            </p:cNvPr>
            <p:cNvGrpSpPr/>
            <p:nvPr/>
          </p:nvGrpSpPr>
          <p:grpSpPr>
            <a:xfrm>
              <a:off x="6418510" y="2950464"/>
              <a:ext cx="3591662" cy="2833823"/>
              <a:chOff x="-4622799" y="968399"/>
              <a:chExt cx="4622799" cy="3688335"/>
            </a:xfrm>
            <a:effectLst/>
          </p:grpSpPr>
          <p:pic>
            <p:nvPicPr>
              <p:cNvPr id="16" name="Picture 27" descr="Screen Shot 2016-07-13 at 12.05.50.png">
                <a:extLst>
                  <a:ext uri="{FF2B5EF4-FFF2-40B4-BE49-F238E27FC236}">
                    <a16:creationId xmlns:a16="http://schemas.microsoft.com/office/drawing/2014/main" id="{0649A976-D26E-5B48-A59D-80D66B2AF2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4436534" y="1164780"/>
                <a:ext cx="4233333" cy="2357354"/>
              </a:xfrm>
              <a:prstGeom prst="rect">
                <a:avLst/>
              </a:prstGeom>
            </p:spPr>
          </p:pic>
          <p:pic>
            <p:nvPicPr>
              <p:cNvPr id="17" name="Picture 29" descr="imac-macbook-pro-broadwell.png">
                <a:hlinkClick r:id="rId4"/>
                <a:extLst>
                  <a:ext uri="{FF2B5EF4-FFF2-40B4-BE49-F238E27FC236}">
                    <a16:creationId xmlns:a16="http://schemas.microsoft.com/office/drawing/2014/main" id="{CD96D701-C3DC-3949-9C1A-27AD47652C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4622799" y="968399"/>
                <a:ext cx="4622799" cy="3688335"/>
              </a:xfrm>
              <a:prstGeom prst="rect">
                <a:avLst/>
              </a:prstGeom>
              <a:effectLst/>
            </p:spPr>
          </p:pic>
        </p:grpSp>
        <p:pic>
          <p:nvPicPr>
            <p:cNvPr id="6" name="Picture 30">
              <a:extLst>
                <a:ext uri="{FF2B5EF4-FFF2-40B4-BE49-F238E27FC236}">
                  <a16:creationId xmlns:a16="http://schemas.microsoft.com/office/drawing/2014/main" id="{DF22CD49-A8AF-4445-95EA-A07D6CC6D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0620" y="4606835"/>
              <a:ext cx="781326" cy="1490311"/>
            </a:xfrm>
            <a:prstGeom prst="rect">
              <a:avLst/>
            </a:prstGeom>
          </p:spPr>
        </p:pic>
        <p:pic>
          <p:nvPicPr>
            <p:cNvPr id="7" name="Picture 31">
              <a:extLst>
                <a:ext uri="{FF2B5EF4-FFF2-40B4-BE49-F238E27FC236}">
                  <a16:creationId xmlns:a16="http://schemas.microsoft.com/office/drawing/2014/main" id="{4BF27199-B4AF-944B-BFB7-62520F9734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17006" y="4606835"/>
              <a:ext cx="825369" cy="1490311"/>
            </a:xfrm>
            <a:prstGeom prst="rect">
              <a:avLst/>
            </a:prstGeom>
          </p:spPr>
        </p:pic>
        <p:pic>
          <p:nvPicPr>
            <p:cNvPr id="8" name="Picture 33">
              <a:extLst>
                <a:ext uri="{FF2B5EF4-FFF2-40B4-BE49-F238E27FC236}">
                  <a16:creationId xmlns:a16="http://schemas.microsoft.com/office/drawing/2014/main" id="{ACD47CC9-7729-A743-93DF-C149DE246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1712" y="4606835"/>
              <a:ext cx="838460" cy="1490311"/>
            </a:xfrm>
            <a:prstGeom prst="rect">
              <a:avLst/>
            </a:prstGeom>
          </p:spPr>
        </p:pic>
        <p:pic>
          <p:nvPicPr>
            <p:cNvPr id="9" name="Picture 34">
              <a:extLst>
                <a:ext uri="{FF2B5EF4-FFF2-40B4-BE49-F238E27FC236}">
                  <a16:creationId xmlns:a16="http://schemas.microsoft.com/office/drawing/2014/main" id="{A4EF83A2-E820-7B4B-966E-5D269C2BFF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12802" y="4606835"/>
              <a:ext cx="866435" cy="1490311"/>
            </a:xfrm>
            <a:prstGeom prst="rect">
              <a:avLst/>
            </a:prstGeom>
          </p:spPr>
        </p:pic>
        <p:pic>
          <p:nvPicPr>
            <p:cNvPr id="10" name="Picture 1" descr="image001">
              <a:extLst>
                <a:ext uri="{FF2B5EF4-FFF2-40B4-BE49-F238E27FC236}">
                  <a16:creationId xmlns:a16="http://schemas.microsoft.com/office/drawing/2014/main" id="{F3ED2DAC-D7D8-A64D-8F0D-B12513CFF7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208656" y="3501103"/>
              <a:ext cx="970855" cy="257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id="{8CD937A0-24F3-0948-BED5-A664A2DC15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72652" y="3618034"/>
              <a:ext cx="1244077" cy="2338846"/>
              <a:chOff x="3012140" y="524434"/>
              <a:chExt cx="3025587" cy="5827693"/>
            </a:xfrm>
            <a:scene3d>
              <a:camera prst="perspectiveRight">
                <a:rot lat="0" lon="19199995" rev="0"/>
              </a:camera>
              <a:lightRig rig="threePt" dir="t"/>
            </a:scene3d>
          </p:grpSpPr>
          <p:pic>
            <p:nvPicPr>
              <p:cNvPr id="12" name="Picture 17">
                <a:extLst>
                  <a:ext uri="{FF2B5EF4-FFF2-40B4-BE49-F238E27FC236}">
                    <a16:creationId xmlns:a16="http://schemas.microsoft.com/office/drawing/2014/main" id="{4DA86F1E-5CB3-E144-ABC2-3B13BD56B8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60669" y="628621"/>
                <a:ext cx="2769484" cy="5652909"/>
              </a:xfrm>
              <a:prstGeom prst="roundRect">
                <a:avLst>
                  <a:gd name="adj" fmla="val 13078"/>
                </a:avLst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</p:pic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B152D234-9090-FA4A-845F-A382FE57ED57}"/>
                  </a:ext>
                </a:extLst>
              </p:cNvPr>
              <p:cNvGrpSpPr/>
              <p:nvPr/>
            </p:nvGrpSpPr>
            <p:grpSpPr>
              <a:xfrm>
                <a:off x="3012140" y="524434"/>
                <a:ext cx="3025587" cy="5827693"/>
                <a:chOff x="3012140" y="524434"/>
                <a:chExt cx="3025587" cy="5827693"/>
              </a:xfrm>
            </p:grpSpPr>
            <p:pic>
              <p:nvPicPr>
                <p:cNvPr id="14" name="Picture 19">
                  <a:extLst>
                    <a:ext uri="{FF2B5EF4-FFF2-40B4-BE49-F238E27FC236}">
                      <a16:creationId xmlns:a16="http://schemas.microsoft.com/office/drawing/2014/main" id="{211BD78F-C06A-754A-9CE4-5A2B250DD2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77989" y="5786867"/>
                  <a:ext cx="2725270" cy="412226"/>
                </a:xfrm>
                <a:prstGeom prst="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pic>
              <p:nvPicPr>
                <p:cNvPr id="15" name="Picture 20">
                  <a:extLst>
                    <a:ext uri="{FF2B5EF4-FFF2-40B4-BE49-F238E27FC236}">
                      <a16:creationId xmlns:a16="http://schemas.microsoft.com/office/drawing/2014/main" id="{74E9DBFC-D357-AA43-A282-3C8BEBDD73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12140" y="524434"/>
                  <a:ext cx="3025587" cy="582769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DF2C655-F00C-BA42-BBAC-FB9822EFD726}"/>
              </a:ext>
            </a:extLst>
          </p:cNvPr>
          <p:cNvSpPr txBox="1"/>
          <p:nvPr/>
        </p:nvSpPr>
        <p:spPr>
          <a:xfrm>
            <a:off x="346363" y="6251274"/>
            <a:ext cx="35467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_tradnl" b="1" spc="300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¡GRAN OPORTUNIDAD!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FF9BFE6-73FA-E749-AA30-39A40DF5641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93" y="6129066"/>
            <a:ext cx="1335838" cy="4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932BA9A-C7E7-014F-A8F9-C7D052B4F2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42" y="0"/>
            <a:ext cx="12203142" cy="68663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EA048E8-9EE4-374B-8406-22E5F0D2D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187" y="1035134"/>
            <a:ext cx="9346484" cy="3716976"/>
          </a:xfrm>
        </p:spPr>
        <p:txBody>
          <a:bodyPr anchor="ctr">
            <a:noAutofit/>
          </a:bodyPr>
          <a:lstStyle/>
          <a:p>
            <a:r>
              <a:rPr lang="es-MX" sz="8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TOCARNOS</a:t>
            </a:r>
            <a:br>
              <a:rPr lang="es-MX" sz="8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más cerca que nunca</a:t>
            </a:r>
            <a:endParaRPr lang="es-MX" sz="8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CF7DBA-E0B3-1C4D-96BC-1BD0342459DC}"/>
              </a:ext>
            </a:extLst>
          </p:cNvPr>
          <p:cNvSpPr txBox="1"/>
          <p:nvPr/>
        </p:nvSpPr>
        <p:spPr>
          <a:xfrm>
            <a:off x="1738925" y="5100893"/>
            <a:ext cx="8807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Alerta sí – Ansiosos no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C643C50-FE59-994D-8253-DFFBD639D5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93" y="6129066"/>
            <a:ext cx="1335838" cy="4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9F08B0F-DF04-9349-823A-07CF480CB8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0A3D5A-4BEC-C74A-A20F-478871BF2C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93" y="6129066"/>
            <a:ext cx="1335838" cy="49616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8591F15-E6FA-9544-AEE5-1AAC6559FD35}"/>
              </a:ext>
            </a:extLst>
          </p:cNvPr>
          <p:cNvSpPr txBox="1">
            <a:spLocks/>
          </p:cNvSpPr>
          <p:nvPr/>
        </p:nvSpPr>
        <p:spPr>
          <a:xfrm>
            <a:off x="346362" y="910894"/>
            <a:ext cx="6637923" cy="16208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MX" sz="3200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tiempos que estamos, me pareció apropiado </a:t>
            </a:r>
            <a:br>
              <a:rPr lang="es-MX" sz="3200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recordarte está fábula: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A284F39-DD86-D44D-B299-E3B8E1A87873}"/>
              </a:ext>
            </a:extLst>
          </p:cNvPr>
          <p:cNvSpPr txBox="1"/>
          <p:nvPr/>
        </p:nvSpPr>
        <p:spPr>
          <a:xfrm>
            <a:off x="152397" y="2782669"/>
            <a:ext cx="642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LABRIEGO Y LA PESTE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BDF6349-8704-5444-961D-F4F5F77FCE3A}"/>
              </a:ext>
            </a:extLst>
          </p:cNvPr>
          <p:cNvSpPr/>
          <p:nvPr/>
        </p:nvSpPr>
        <p:spPr>
          <a:xfrm>
            <a:off x="748943" y="3930876"/>
            <a:ext cx="58327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000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encuentra el labriego con la peste y le pregunta: ¿peste para donde vas? Y la peste le contesta, voy para Bagdad a matar 500 personas y mate 5,000 mil, y la peste le responde, efectivamnete yo maté 500 personas, los demás se murieron de miedo.</a:t>
            </a:r>
          </a:p>
        </p:txBody>
      </p:sp>
    </p:spTree>
    <p:extLst>
      <p:ext uri="{BB962C8B-B14F-4D97-AF65-F5344CB8AC3E}">
        <p14:creationId xmlns:p14="http://schemas.microsoft.com/office/powerpoint/2010/main" val="3881140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ortina&#10;&#10;Descripción generada automáticamente">
            <a:extLst>
              <a:ext uri="{FF2B5EF4-FFF2-40B4-BE49-F238E27FC236}">
                <a16:creationId xmlns:a16="http://schemas.microsoft.com/office/drawing/2014/main" id="{424D7CED-528B-D343-AC3A-0B83BEF234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0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D3C068-AEBE-614E-9BBD-90A54D2013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1" cy="68600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71BD7BF-B27E-264E-ABEF-DE49D49AB5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93" y="6129066"/>
            <a:ext cx="1335838" cy="496168"/>
          </a:xfrm>
          <a:prstGeom prst="rect">
            <a:avLst/>
          </a:prstGeom>
        </p:spPr>
      </p:pic>
      <p:grpSp>
        <p:nvGrpSpPr>
          <p:cNvPr id="41" name="Grupo 40">
            <a:extLst>
              <a:ext uri="{FF2B5EF4-FFF2-40B4-BE49-F238E27FC236}">
                <a16:creationId xmlns:a16="http://schemas.microsoft.com/office/drawing/2014/main" id="{CC2299D4-031B-654C-8FFA-FB6199D75149}"/>
              </a:ext>
            </a:extLst>
          </p:cNvPr>
          <p:cNvGrpSpPr/>
          <p:nvPr/>
        </p:nvGrpSpPr>
        <p:grpSpPr>
          <a:xfrm>
            <a:off x="665020" y="720082"/>
            <a:ext cx="6331528" cy="5029560"/>
            <a:chOff x="665020" y="720082"/>
            <a:chExt cx="6331528" cy="502956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1A9303A-54B1-DA40-AFFD-4B406ABF7C07}"/>
                </a:ext>
              </a:extLst>
            </p:cNvPr>
            <p:cNvSpPr/>
            <p:nvPr/>
          </p:nvSpPr>
          <p:spPr>
            <a:xfrm>
              <a:off x="3236029" y="1906521"/>
              <a:ext cx="1651586" cy="5398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342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BB8C46D-9EDF-1A43-AA1D-EF39D52AC2B7}"/>
                </a:ext>
              </a:extLst>
            </p:cNvPr>
            <p:cNvSpPr/>
            <p:nvPr/>
          </p:nvSpPr>
          <p:spPr>
            <a:xfrm>
              <a:off x="3236029" y="2652687"/>
              <a:ext cx="1651586" cy="5398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Arial" panose="020B0604020202020204" pitchFamily="34" charset="0"/>
                  <a:cs typeface="Arial" panose="020B0604020202020204" pitchFamily="34" charset="0"/>
                </a:rPr>
                <a:t>234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F9FF81A-4338-B844-832A-7BE79CACEC4C}"/>
                </a:ext>
              </a:extLst>
            </p:cNvPr>
            <p:cNvSpPr/>
            <p:nvPr/>
          </p:nvSpPr>
          <p:spPr>
            <a:xfrm>
              <a:off x="3236029" y="3417114"/>
              <a:ext cx="1651586" cy="5398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Arial" panose="020B0604020202020204" pitchFamily="34" charset="0"/>
                  <a:cs typeface="Arial" panose="020B0604020202020204" pitchFamily="34" charset="0"/>
                </a:rPr>
                <a:t>199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831827E-BEF4-3B42-B113-0F1F952C1787}"/>
                </a:ext>
              </a:extLst>
            </p:cNvPr>
            <p:cNvSpPr/>
            <p:nvPr/>
          </p:nvSpPr>
          <p:spPr>
            <a:xfrm>
              <a:off x="3236029" y="4181541"/>
              <a:ext cx="1651586" cy="5398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Arial" panose="020B0604020202020204" pitchFamily="34" charset="0"/>
                  <a:cs typeface="Arial" panose="020B0604020202020204" pitchFamily="34" charset="0"/>
                </a:rPr>
                <a:t>118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FC54EB0-A9E6-754F-B549-A32698E763D7}"/>
                </a:ext>
              </a:extLst>
            </p:cNvPr>
            <p:cNvSpPr/>
            <p:nvPr/>
          </p:nvSpPr>
          <p:spPr>
            <a:xfrm>
              <a:off x="3236029" y="4885153"/>
              <a:ext cx="1651586" cy="5398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Arial" panose="020B0604020202020204" pitchFamily="34" charset="0"/>
                  <a:cs typeface="Arial" panose="020B0604020202020204" pitchFamily="34" charset="0"/>
                </a:rPr>
                <a:t>108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8665CEBF-4025-4345-9F9B-A9A4F7B6A3BD}"/>
                </a:ext>
              </a:extLst>
            </p:cNvPr>
            <p:cNvSpPr/>
            <p:nvPr/>
          </p:nvSpPr>
          <p:spPr>
            <a:xfrm>
              <a:off x="1491096" y="1970043"/>
              <a:ext cx="9557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CHILE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C176BB2-F4A4-8E4A-ACCE-D24C20FFD0F0}"/>
                </a:ext>
              </a:extLst>
            </p:cNvPr>
            <p:cNvSpPr/>
            <p:nvPr/>
          </p:nvSpPr>
          <p:spPr>
            <a:xfrm>
              <a:off x="1547202" y="2727731"/>
              <a:ext cx="899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PERÚ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5FB132F6-7275-214C-9067-06CBA4878006}"/>
                </a:ext>
              </a:extLst>
            </p:cNvPr>
            <p:cNvSpPr/>
            <p:nvPr/>
          </p:nvSpPr>
          <p:spPr>
            <a:xfrm>
              <a:off x="962105" y="3529858"/>
              <a:ext cx="148470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ECUADOR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D13F703-0D15-5243-B70E-AFBCBC84A79E}"/>
                </a:ext>
              </a:extLst>
            </p:cNvPr>
            <p:cNvSpPr/>
            <p:nvPr/>
          </p:nvSpPr>
          <p:spPr>
            <a:xfrm>
              <a:off x="1250646" y="4282503"/>
              <a:ext cx="11961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MÉXICO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971CFBB3-2D40-864E-AC88-F6BECFDE2A02}"/>
                </a:ext>
              </a:extLst>
            </p:cNvPr>
            <p:cNvSpPr/>
            <p:nvPr/>
          </p:nvSpPr>
          <p:spPr>
            <a:xfrm>
              <a:off x="865925" y="4963898"/>
              <a:ext cx="15808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COLOMBIA</a:t>
              </a: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AD884C2-CA6F-7442-A92C-EC17BDB9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5012" y="1858370"/>
              <a:ext cx="623455" cy="623455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A56FC8C0-B862-9745-BFB4-75030E6C4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0949" y="2656386"/>
              <a:ext cx="575423" cy="575423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7CE3032A-2C5A-F244-81B4-F8491864A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3286" y="3417114"/>
              <a:ext cx="784669" cy="523112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EA0195A-CE70-3441-B440-B8ED4126E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6458" y="4164765"/>
              <a:ext cx="784669" cy="523112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E5F8CB57-BC41-3845-82DF-C648EF4AA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6188" y="4881597"/>
              <a:ext cx="858862" cy="529936"/>
            </a:xfrm>
            <a:prstGeom prst="rect">
              <a:avLst/>
            </a:prstGeom>
          </p:spPr>
        </p:pic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7B4A6029-5E35-3849-BAFC-6143AEA550AF}"/>
                </a:ext>
              </a:extLst>
            </p:cNvPr>
            <p:cNvSpPr/>
            <p:nvPr/>
          </p:nvSpPr>
          <p:spPr>
            <a:xfrm>
              <a:off x="3322250" y="1352945"/>
              <a:ext cx="1565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CONTAGIOS</a:t>
              </a: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240AF4A-DBE0-A741-8971-57D90FC5F2D7}"/>
                </a:ext>
              </a:extLst>
            </p:cNvPr>
            <p:cNvSpPr/>
            <p:nvPr/>
          </p:nvSpPr>
          <p:spPr>
            <a:xfrm>
              <a:off x="5050977" y="1920374"/>
              <a:ext cx="1651586" cy="5398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11F2B041-42D8-8B44-AEBD-72C6D6528272}"/>
                </a:ext>
              </a:extLst>
            </p:cNvPr>
            <p:cNvSpPr/>
            <p:nvPr/>
          </p:nvSpPr>
          <p:spPr>
            <a:xfrm>
              <a:off x="5050977" y="2666540"/>
              <a:ext cx="1651586" cy="5398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FCF3EFF-8B73-064D-95DC-4CA386FB3E13}"/>
                </a:ext>
              </a:extLst>
            </p:cNvPr>
            <p:cNvSpPr/>
            <p:nvPr/>
          </p:nvSpPr>
          <p:spPr>
            <a:xfrm>
              <a:off x="5050977" y="3430967"/>
              <a:ext cx="1651586" cy="5398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7A9BD437-C999-D54F-9535-2D02E2F3A204}"/>
                </a:ext>
              </a:extLst>
            </p:cNvPr>
            <p:cNvSpPr/>
            <p:nvPr/>
          </p:nvSpPr>
          <p:spPr>
            <a:xfrm>
              <a:off x="5050977" y="4195394"/>
              <a:ext cx="1651586" cy="5398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8397544C-EC9F-1349-9696-71BAF76B861D}"/>
                </a:ext>
              </a:extLst>
            </p:cNvPr>
            <p:cNvSpPr/>
            <p:nvPr/>
          </p:nvSpPr>
          <p:spPr>
            <a:xfrm>
              <a:off x="5050977" y="4899006"/>
              <a:ext cx="1651586" cy="5398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94E3FF1F-A4D5-5046-92A1-1E3B70B21EE4}"/>
                </a:ext>
              </a:extLst>
            </p:cNvPr>
            <p:cNvSpPr/>
            <p:nvPr/>
          </p:nvSpPr>
          <p:spPr>
            <a:xfrm>
              <a:off x="5137198" y="1366798"/>
              <a:ext cx="13131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MUERTES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5F22D32B-F797-F448-B881-82A99E30702F}"/>
                </a:ext>
              </a:extLst>
            </p:cNvPr>
            <p:cNvSpPr/>
            <p:nvPr/>
          </p:nvSpPr>
          <p:spPr>
            <a:xfrm>
              <a:off x="665020" y="900551"/>
              <a:ext cx="6331528" cy="4849091"/>
            </a:xfrm>
            <a:prstGeom prst="rect">
              <a:avLst/>
            </a:prstGeom>
            <a:noFill/>
            <a:ln w="41275">
              <a:solidFill>
                <a:srgbClr val="7507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1C0FE380-67A0-0043-91DD-56A5C199DD86}"/>
                </a:ext>
              </a:extLst>
            </p:cNvPr>
            <p:cNvSpPr/>
            <p:nvPr/>
          </p:nvSpPr>
          <p:spPr>
            <a:xfrm>
              <a:off x="1104033" y="720082"/>
              <a:ext cx="5598530" cy="539804"/>
            </a:xfrm>
            <a:prstGeom prst="rect">
              <a:avLst/>
            </a:prstGeom>
            <a:solidFill>
              <a:srgbClr val="7507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CONTAGIOS     </a:t>
              </a:r>
              <a:r>
                <a:rPr lang="es-ES_tradnl" dirty="0">
                  <a:latin typeface="Arial" panose="020B0604020202020204" pitchFamily="34" charset="0"/>
                  <a:cs typeface="Arial" panose="020B0604020202020204" pitchFamily="34" charset="0"/>
                </a:rPr>
                <a:t>(19 / 03 / 2020 - 2:29 pm)</a:t>
              </a:r>
              <a:endParaRPr lang="es-ES_tradnl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id="{AB120DFE-FB03-DD42-AE07-49F8CA1BA025}"/>
              </a:ext>
            </a:extLst>
          </p:cNvPr>
          <p:cNvSpPr/>
          <p:nvPr/>
        </p:nvSpPr>
        <p:spPr>
          <a:xfrm>
            <a:off x="7661570" y="2343593"/>
            <a:ext cx="3552742" cy="400110"/>
          </a:xfrm>
          <a:prstGeom prst="rect">
            <a:avLst/>
          </a:prstGeom>
          <a:solidFill>
            <a:srgbClr val="750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ITALIA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8DC776B-AEB2-724B-B973-CE0F15E6A4A6}"/>
              </a:ext>
            </a:extLst>
          </p:cNvPr>
          <p:cNvSpPr/>
          <p:nvPr/>
        </p:nvSpPr>
        <p:spPr>
          <a:xfrm>
            <a:off x="7533912" y="3066564"/>
            <a:ext cx="1797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FEBRERO 19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89776162-2FF2-AE4A-AAC6-A37D9392DA13}"/>
              </a:ext>
            </a:extLst>
          </p:cNvPr>
          <p:cNvSpPr/>
          <p:nvPr/>
        </p:nvSpPr>
        <p:spPr>
          <a:xfrm>
            <a:off x="9562726" y="2996717"/>
            <a:ext cx="1651586" cy="5398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3 CASOS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4F161D29-D2D2-CB4F-8760-CCAEEE21C778}"/>
              </a:ext>
            </a:extLst>
          </p:cNvPr>
          <p:cNvSpPr/>
          <p:nvPr/>
        </p:nvSpPr>
        <p:spPr>
          <a:xfrm>
            <a:off x="7849703" y="3777379"/>
            <a:ext cx="1481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19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5170D16A-CFA6-D048-965C-0EDB14D4E66C}"/>
              </a:ext>
            </a:extLst>
          </p:cNvPr>
          <p:cNvSpPr/>
          <p:nvPr/>
        </p:nvSpPr>
        <p:spPr>
          <a:xfrm>
            <a:off x="9562726" y="3707532"/>
            <a:ext cx="1651586" cy="5398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41,035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38F6E65F-7A1E-FD47-81A7-ECD02F85560A}"/>
              </a:ext>
            </a:extLst>
          </p:cNvPr>
          <p:cNvSpPr/>
          <p:nvPr/>
        </p:nvSpPr>
        <p:spPr>
          <a:xfrm>
            <a:off x="7849703" y="4483492"/>
            <a:ext cx="1441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MUERTES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BDEA5055-362E-A44A-88CE-4EB4322F5D2C}"/>
              </a:ext>
            </a:extLst>
          </p:cNvPr>
          <p:cNvSpPr/>
          <p:nvPr/>
        </p:nvSpPr>
        <p:spPr>
          <a:xfrm>
            <a:off x="9562726" y="4413645"/>
            <a:ext cx="1651586" cy="5398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3,405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21E7A66-D56F-3746-AA87-06ABBEF09AAB}"/>
              </a:ext>
            </a:extLst>
          </p:cNvPr>
          <p:cNvSpPr/>
          <p:nvPr/>
        </p:nvSpPr>
        <p:spPr>
          <a:xfrm>
            <a:off x="7661570" y="5146565"/>
            <a:ext cx="3552742" cy="400110"/>
          </a:xfrm>
          <a:prstGeom prst="rect">
            <a:avLst/>
          </a:prstGeom>
          <a:solidFill>
            <a:srgbClr val="750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MÁS DE 400 POR DÍA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6C1160F-CAFF-1844-A5E3-F3DF038D97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1" cy="68600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1D8CEE3-2B16-B94B-AAB2-6827D2188A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93" y="6129066"/>
            <a:ext cx="1335838" cy="49616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1AC5D2A-67C1-924C-B840-492035EF026E}"/>
              </a:ext>
            </a:extLst>
          </p:cNvPr>
          <p:cNvSpPr txBox="1">
            <a:spLocks/>
          </p:cNvSpPr>
          <p:nvPr/>
        </p:nvSpPr>
        <p:spPr>
          <a:xfrm>
            <a:off x="-2" y="377716"/>
            <a:ext cx="12170664" cy="1557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ESTÁN HACIENDO?</a:t>
            </a:r>
          </a:p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PAÍSES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677F47-FAC1-7D45-8B88-8735DA8FF750}"/>
              </a:ext>
            </a:extLst>
          </p:cNvPr>
          <p:cNvCxnSpPr>
            <a:cxnSpLocks/>
          </p:cNvCxnSpPr>
          <p:nvPr/>
        </p:nvCxnSpPr>
        <p:spPr>
          <a:xfrm>
            <a:off x="1537851" y="2854033"/>
            <a:ext cx="8783781" cy="0"/>
          </a:xfrm>
          <a:prstGeom prst="line">
            <a:avLst/>
          </a:prstGeom>
          <a:ln w="63500">
            <a:solidFill>
              <a:srgbClr val="75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20C123AA-7A1E-3749-91E4-E0192EF8C5AF}"/>
              </a:ext>
            </a:extLst>
          </p:cNvPr>
          <p:cNvSpPr/>
          <p:nvPr/>
        </p:nvSpPr>
        <p:spPr>
          <a:xfrm>
            <a:off x="5087387" y="2109000"/>
            <a:ext cx="95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DDD49D0-DD85-654C-B961-12CD5B0D7620}"/>
              </a:ext>
            </a:extLst>
          </p:cNvPr>
          <p:cNvSpPr/>
          <p:nvPr/>
        </p:nvSpPr>
        <p:spPr>
          <a:xfrm>
            <a:off x="8541410" y="2109000"/>
            <a:ext cx="899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PERÚ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BC34E38-4F28-D241-A147-5AF936792C22}"/>
              </a:ext>
            </a:extLst>
          </p:cNvPr>
          <p:cNvSpPr/>
          <p:nvPr/>
        </p:nvSpPr>
        <p:spPr>
          <a:xfrm>
            <a:off x="6492568" y="2109000"/>
            <a:ext cx="1484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ECUADOR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BFEF0ED-D479-A84E-A157-EF143944A8F8}"/>
              </a:ext>
            </a:extLst>
          </p:cNvPr>
          <p:cNvSpPr/>
          <p:nvPr/>
        </p:nvSpPr>
        <p:spPr>
          <a:xfrm>
            <a:off x="1537851" y="2109000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834C392-887C-C945-8179-9BE8E692BA59}"/>
              </a:ext>
            </a:extLst>
          </p:cNvPr>
          <p:cNvSpPr/>
          <p:nvPr/>
        </p:nvSpPr>
        <p:spPr>
          <a:xfrm>
            <a:off x="3001774" y="2109000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56AE520-1DC7-EB4D-81FC-FFC4B80C08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516" y="2575502"/>
            <a:ext cx="623455" cy="6234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1208D01-CE20-9C43-8CEF-65139E68F6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502" y="2540166"/>
            <a:ext cx="575423" cy="57542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6996875-433A-FA45-9C15-A8FC76C1C3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585" y="2575502"/>
            <a:ext cx="784669" cy="52311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372F50C-2687-6D47-9A70-5561BAC3DF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893" y="2592477"/>
            <a:ext cx="784669" cy="52311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9A624BF-DD97-834D-BAE7-8618B9E5132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689" y="2577342"/>
            <a:ext cx="858862" cy="529936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9A663861-B2AC-D148-9FA8-52D0D4DAAFE5}"/>
              </a:ext>
            </a:extLst>
          </p:cNvPr>
          <p:cNvSpPr/>
          <p:nvPr/>
        </p:nvSpPr>
        <p:spPr>
          <a:xfrm>
            <a:off x="639656" y="2564063"/>
            <a:ext cx="806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MX" sz="3200" b="1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MX" sz="3600" b="1" dirty="0">
              <a:solidFill>
                <a:srgbClr val="7507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899CCAA-B13E-8548-A1B9-C1C4CAD26D72}"/>
              </a:ext>
            </a:extLst>
          </p:cNvPr>
          <p:cNvSpPr/>
          <p:nvPr/>
        </p:nvSpPr>
        <p:spPr>
          <a:xfrm>
            <a:off x="10321632" y="2469261"/>
            <a:ext cx="1319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s-MX" sz="3200" b="1" dirty="0">
                <a:solidFill>
                  <a:srgbClr val="7507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MX" sz="3600" b="1" dirty="0">
              <a:solidFill>
                <a:srgbClr val="7507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A513B0F-D7B2-6A40-AA84-8D45211F3237}"/>
              </a:ext>
            </a:extLst>
          </p:cNvPr>
          <p:cNvSpPr txBox="1"/>
          <p:nvPr/>
        </p:nvSpPr>
        <p:spPr>
          <a:xfrm>
            <a:off x="10196936" y="3107278"/>
            <a:ext cx="146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CUARENTENA Y  AISLAMIENTO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DF954492-E649-E348-8FC5-6C430391CC21}"/>
              </a:ext>
            </a:extLst>
          </p:cNvPr>
          <p:cNvCxnSpPr>
            <a:cxnSpLocks/>
          </p:cNvCxnSpPr>
          <p:nvPr/>
        </p:nvCxnSpPr>
        <p:spPr>
          <a:xfrm>
            <a:off x="2133600" y="3210394"/>
            <a:ext cx="0" cy="502626"/>
          </a:xfrm>
          <a:prstGeom prst="line">
            <a:avLst/>
          </a:prstGeom>
          <a:ln w="38100">
            <a:solidFill>
              <a:srgbClr val="75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193E420-F539-404D-B2C4-6A5178729B84}"/>
              </a:ext>
            </a:extLst>
          </p:cNvPr>
          <p:cNvSpPr/>
          <p:nvPr/>
        </p:nvSpPr>
        <p:spPr>
          <a:xfrm>
            <a:off x="1501707" y="3713020"/>
            <a:ext cx="1287725" cy="17595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/>
              <a:t>Recom.</a:t>
            </a:r>
          </a:p>
          <a:p>
            <a:pPr algn="ctr"/>
            <a:r>
              <a:rPr lang="es-ES_tradnl" sz="1400" dirty="0"/>
              <a:t>Monitoreos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B2A7B65-6F78-5D42-9525-6584ABFE60C0}"/>
              </a:ext>
            </a:extLst>
          </p:cNvPr>
          <p:cNvCxnSpPr>
            <a:cxnSpLocks/>
          </p:cNvCxnSpPr>
          <p:nvPr/>
        </p:nvCxnSpPr>
        <p:spPr>
          <a:xfrm>
            <a:off x="3865421" y="3238101"/>
            <a:ext cx="0" cy="502626"/>
          </a:xfrm>
          <a:prstGeom prst="line">
            <a:avLst/>
          </a:prstGeom>
          <a:ln w="38100">
            <a:solidFill>
              <a:srgbClr val="75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E2AD24F-F269-0944-BC35-B2DB2297E08C}"/>
              </a:ext>
            </a:extLst>
          </p:cNvPr>
          <p:cNvSpPr/>
          <p:nvPr/>
        </p:nvSpPr>
        <p:spPr>
          <a:xfrm>
            <a:off x="3233528" y="3740727"/>
            <a:ext cx="1287725" cy="17595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Eventos Masivos Prohibidos</a:t>
            </a:r>
          </a:p>
          <a:p>
            <a:pPr algn="ctr"/>
            <a:r>
              <a:rPr lang="es-ES_tradnl" sz="1200" dirty="0"/>
              <a:t>Cierre Fronteras</a:t>
            </a:r>
          </a:p>
          <a:p>
            <a:pPr algn="ctr"/>
            <a:r>
              <a:rPr lang="es-ES_tradnl" sz="1200" dirty="0"/>
              <a:t>Simulacro TQ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5A31FEDE-4BFB-DD45-BE57-277CF3C87952}"/>
              </a:ext>
            </a:extLst>
          </p:cNvPr>
          <p:cNvCxnSpPr>
            <a:cxnSpLocks/>
          </p:cNvCxnSpPr>
          <p:nvPr/>
        </p:nvCxnSpPr>
        <p:spPr>
          <a:xfrm>
            <a:off x="5541825" y="3265807"/>
            <a:ext cx="0" cy="502626"/>
          </a:xfrm>
          <a:prstGeom prst="line">
            <a:avLst/>
          </a:prstGeom>
          <a:ln w="38100">
            <a:solidFill>
              <a:srgbClr val="75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E742758-58DE-4845-A0F8-DD8B68FB300E}"/>
              </a:ext>
            </a:extLst>
          </p:cNvPr>
          <p:cNvSpPr/>
          <p:nvPr/>
        </p:nvSpPr>
        <p:spPr>
          <a:xfrm>
            <a:off x="4909932" y="3768433"/>
            <a:ext cx="1287725" cy="17595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Reuniones son prohibidas</a:t>
            </a:r>
          </a:p>
          <a:p>
            <a:pPr algn="ctr"/>
            <a:endParaRPr lang="es-ES_tradnl" sz="1200" dirty="0"/>
          </a:p>
          <a:p>
            <a:pPr algn="ctr"/>
            <a:r>
              <a:rPr lang="es-ES_tradnl" sz="1200" dirty="0"/>
              <a:t>Declaratoria de estado de Catástrofe </a:t>
            </a:r>
            <a:r>
              <a:rPr lang="es-ES_tradnl" sz="1200" dirty="0" err="1"/>
              <a:t>Nal</a:t>
            </a:r>
            <a:r>
              <a:rPr lang="es-ES_tradnl" sz="1200" dirty="0"/>
              <a:t>.</a:t>
            </a:r>
          </a:p>
          <a:p>
            <a:pPr algn="ctr"/>
            <a:r>
              <a:rPr lang="es-ES_tradnl" sz="1200" dirty="0"/>
              <a:t>Cierre Oficinas</a:t>
            </a:r>
          </a:p>
          <a:p>
            <a:pPr algn="ctr"/>
            <a:r>
              <a:rPr lang="es-ES_tradnl" sz="1200" dirty="0"/>
              <a:t>Fronteras</a:t>
            </a:r>
          </a:p>
          <a:p>
            <a:pPr algn="ctr"/>
            <a:endParaRPr lang="es-ES_tradnl" sz="1200" dirty="0"/>
          </a:p>
          <a:p>
            <a:pPr algn="ctr"/>
            <a:endParaRPr lang="es-ES_tradnl" sz="1200" dirty="0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FE21F86D-F654-F945-8847-9AD1F184A98D}"/>
              </a:ext>
            </a:extLst>
          </p:cNvPr>
          <p:cNvCxnSpPr>
            <a:cxnSpLocks/>
          </p:cNvCxnSpPr>
          <p:nvPr/>
        </p:nvCxnSpPr>
        <p:spPr>
          <a:xfrm>
            <a:off x="7245937" y="3293514"/>
            <a:ext cx="0" cy="502626"/>
          </a:xfrm>
          <a:prstGeom prst="line">
            <a:avLst/>
          </a:prstGeom>
          <a:ln w="38100">
            <a:solidFill>
              <a:srgbClr val="75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9EDA46C-8DA7-4C49-97E4-92424ADB42EB}"/>
              </a:ext>
            </a:extLst>
          </p:cNvPr>
          <p:cNvSpPr/>
          <p:nvPr/>
        </p:nvSpPr>
        <p:spPr>
          <a:xfrm>
            <a:off x="6614044" y="3796140"/>
            <a:ext cx="1287725" cy="17595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dirty="0"/>
              <a:t>Cierre Parcial</a:t>
            </a:r>
          </a:p>
          <a:p>
            <a:pPr algn="ctr"/>
            <a:r>
              <a:rPr lang="es-ES_tradnl" sz="1100" dirty="0"/>
              <a:t>Oficinas cerradas</a:t>
            </a:r>
          </a:p>
          <a:p>
            <a:pPr algn="ctr"/>
            <a:r>
              <a:rPr lang="es-ES_tradnl" sz="1100" dirty="0"/>
              <a:t>Restricciones al libre tránsito</a:t>
            </a:r>
          </a:p>
          <a:p>
            <a:pPr algn="ctr"/>
            <a:r>
              <a:rPr lang="es-ES_tradnl" sz="1100" dirty="0"/>
              <a:t>Despacho de pedidos si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4F52B078-D463-9949-93E5-25F86ACB80D0}"/>
              </a:ext>
            </a:extLst>
          </p:cNvPr>
          <p:cNvCxnSpPr>
            <a:cxnSpLocks/>
          </p:cNvCxnSpPr>
          <p:nvPr/>
        </p:nvCxnSpPr>
        <p:spPr>
          <a:xfrm>
            <a:off x="8977755" y="3321219"/>
            <a:ext cx="0" cy="502626"/>
          </a:xfrm>
          <a:prstGeom prst="line">
            <a:avLst/>
          </a:prstGeom>
          <a:ln w="38100">
            <a:solidFill>
              <a:srgbClr val="75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E17F956-7DAC-3F4F-B18D-104DB9007C67}"/>
              </a:ext>
            </a:extLst>
          </p:cNvPr>
          <p:cNvSpPr/>
          <p:nvPr/>
        </p:nvSpPr>
        <p:spPr>
          <a:xfrm>
            <a:off x="8345862" y="3823845"/>
            <a:ext cx="1287725" cy="17595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/>
              <a:t>Cierre Total</a:t>
            </a:r>
          </a:p>
          <a:p>
            <a:pPr algn="ctr"/>
            <a:r>
              <a:rPr lang="es-ES_tradnl" sz="1200" dirty="0"/>
              <a:t>No se despachan pedidos</a:t>
            </a:r>
          </a:p>
          <a:p>
            <a:pPr algn="ctr"/>
            <a:r>
              <a:rPr lang="es-ES_tradnl" sz="1200" dirty="0"/>
              <a:t>Todos en casa</a:t>
            </a:r>
          </a:p>
        </p:txBody>
      </p:sp>
    </p:spTree>
    <p:extLst>
      <p:ext uri="{BB962C8B-B14F-4D97-AF65-F5344CB8AC3E}">
        <p14:creationId xmlns:p14="http://schemas.microsoft.com/office/powerpoint/2010/main" val="305929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FA29D60-8386-E946-899C-19947BBE04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1" cy="68600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0D7B3B6-DEBD-B84E-948A-1F0DC912D0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93" y="6129066"/>
            <a:ext cx="1335838" cy="49616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7DD78AA-A811-6843-869F-D7AC5A2343A6}"/>
              </a:ext>
            </a:extLst>
          </p:cNvPr>
          <p:cNvSpPr txBox="1">
            <a:spLocks/>
          </p:cNvSpPr>
          <p:nvPr/>
        </p:nvSpPr>
        <p:spPr>
          <a:xfrm>
            <a:off x="-2" y="377716"/>
            <a:ext cx="12170664" cy="1557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ESTAMOS HACIENDO?</a:t>
            </a:r>
          </a:p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ORIFLAME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382429-A0B2-C641-8302-A48B87907D75}"/>
              </a:ext>
            </a:extLst>
          </p:cNvPr>
          <p:cNvSpPr txBox="1"/>
          <p:nvPr/>
        </p:nvSpPr>
        <p:spPr>
          <a:xfrm>
            <a:off x="1516128" y="2274838"/>
            <a:ext cx="969818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EVENTOS CANCELADOS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(MARZO-ABRIL)</a:t>
            </a:r>
          </a:p>
          <a:p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CONFERENCIA EJECUTIVA Y DIAMANTE</a:t>
            </a:r>
          </a:p>
          <a:p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ÁNGELES Y SAN FRANCISCO - POSPUESTA 1 AÑO</a:t>
            </a:r>
          </a:p>
          <a:p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ÁFRICA – CANCELADA HASTA NUEVA ORDEN</a:t>
            </a:r>
          </a:p>
          <a:p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VIAJES SE </a:t>
            </a:r>
            <a:r>
              <a:rPr lang="es-ES_tradnl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 EVALUANDO</a:t>
            </a:r>
            <a:endParaRPr lang="es-ES_tradnl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CONCESIONES EN CRÉDITOS (TODOS LOS PAÍSES)</a:t>
            </a:r>
          </a:p>
          <a:p>
            <a:endParaRPr lang="es-ES_tradnl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CONSTANTE. – WEB CHAT Y LINEA SIGUEN OPERANDO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2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68D13B-FF1D-794B-8256-71FAB87105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1" cy="686009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7D25ABD-B55A-B94D-8956-40E43BE1EE53}"/>
              </a:ext>
            </a:extLst>
          </p:cNvPr>
          <p:cNvSpPr/>
          <p:nvPr/>
        </p:nvSpPr>
        <p:spPr>
          <a:xfrm>
            <a:off x="644234" y="2529183"/>
            <a:ext cx="10903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ORIFLAME</a:t>
            </a:r>
          </a:p>
          <a:p>
            <a:pPr algn="ctr"/>
            <a:r>
              <a:rPr lang="es-MX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QUIERE BIEN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4FBC022-53F0-1E41-B6FE-E4C8CA15AFAB}"/>
              </a:ext>
            </a:extLst>
          </p:cNvPr>
          <p:cNvSpPr/>
          <p:nvPr/>
        </p:nvSpPr>
        <p:spPr>
          <a:xfrm>
            <a:off x="1890305" y="1454942"/>
            <a:ext cx="8840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PRIMERO LO PRIMERO…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49C5138-EC12-8B47-8DC6-9EFE17F653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393" y="6129066"/>
            <a:ext cx="1335838" cy="4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0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8C58F37-6973-1F45-A8B2-7FBD861CF4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1" cy="686009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38B8B9A-609D-8645-B135-89EC845B7BF0}"/>
              </a:ext>
            </a:extLst>
          </p:cNvPr>
          <p:cNvSpPr/>
          <p:nvPr/>
        </p:nvSpPr>
        <p:spPr>
          <a:xfrm>
            <a:off x="2566043" y="1073996"/>
            <a:ext cx="69490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NEGOCIO ES AHORA </a:t>
            </a:r>
          </a:p>
          <a:p>
            <a:pPr algn="ctr"/>
            <a:r>
              <a:rPr lang="es-MX" sz="4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RELEVANTE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2F90A4A-EE7D-D24F-87C0-4E0E535F7569}"/>
              </a:ext>
            </a:extLst>
          </p:cNvPr>
          <p:cNvSpPr/>
          <p:nvPr/>
        </p:nvSpPr>
        <p:spPr>
          <a:xfrm>
            <a:off x="-221670" y="2247591"/>
            <a:ext cx="1252450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RAZONES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662D4F0-ED1A-6C45-8614-DB317D8BBB4A}"/>
              </a:ext>
            </a:extLst>
          </p:cNvPr>
          <p:cNvGrpSpPr/>
          <p:nvPr/>
        </p:nvGrpSpPr>
        <p:grpSpPr>
          <a:xfrm>
            <a:off x="2926430" y="3867556"/>
            <a:ext cx="6228309" cy="2215991"/>
            <a:chOff x="3242009" y="3922976"/>
            <a:chExt cx="6228309" cy="221599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4809BF66-E779-834A-A4F8-889E3B036EC0}"/>
                </a:ext>
              </a:extLst>
            </p:cNvPr>
            <p:cNvSpPr/>
            <p:nvPr/>
          </p:nvSpPr>
          <p:spPr>
            <a:xfrm>
              <a:off x="4460612" y="4227598"/>
              <a:ext cx="5009706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8800" b="1" dirty="0">
                  <a:solidFill>
                    <a:srgbClr val="7507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¡BONUS!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14C19C9-E7E0-8F43-9004-E688200C199B}"/>
                </a:ext>
              </a:extLst>
            </p:cNvPr>
            <p:cNvSpPr/>
            <p:nvPr/>
          </p:nvSpPr>
          <p:spPr>
            <a:xfrm>
              <a:off x="3242009" y="3922976"/>
              <a:ext cx="1218603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3800" b="1" dirty="0">
                  <a:solidFill>
                    <a:srgbClr val="7507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s-ES_tradnl" sz="2400" dirty="0">
                <a:solidFill>
                  <a:srgbClr val="750745"/>
                </a:solidFill>
              </a:endParaRPr>
            </a:p>
          </p:txBody>
        </p:sp>
      </p:grpSp>
      <p:pic>
        <p:nvPicPr>
          <p:cNvPr id="12" name="Picture 4" descr="logos.png">
            <a:extLst>
              <a:ext uri="{FF2B5EF4-FFF2-40B4-BE49-F238E27FC236}">
                <a16:creationId xmlns:a16="http://schemas.microsoft.com/office/drawing/2014/main" id="{1C40F3D8-3641-4646-8707-948EEAA216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3200" y="5996415"/>
            <a:ext cx="1828800" cy="8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6F531E9-D5B1-4941-9480-165746A934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1" cy="68600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E422A59-4E26-9347-BBBB-ABFBA9862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836" y="1898072"/>
            <a:ext cx="3056058" cy="46386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B153F27-F3AD-8F4B-8011-F84811E43E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114" y="1898072"/>
            <a:ext cx="3537028" cy="46386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0E6948-D2B1-7948-8C95-108A0A11B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08"/>
          <a:stretch/>
        </p:blipFill>
        <p:spPr>
          <a:xfrm>
            <a:off x="8458433" y="1898072"/>
            <a:ext cx="3537028" cy="463867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011944-0A8E-9340-9B5A-98A4F73829A7}"/>
              </a:ext>
            </a:extLst>
          </p:cNvPr>
          <p:cNvSpPr txBox="1">
            <a:spLocks/>
          </p:cNvSpPr>
          <p:nvPr/>
        </p:nvSpPr>
        <p:spPr>
          <a:xfrm>
            <a:off x="4391247" y="5368804"/>
            <a:ext cx="3710763" cy="810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623C785-F123-8D43-B4D4-08B37A6ACF9D}"/>
              </a:ext>
            </a:extLst>
          </p:cNvPr>
          <p:cNvSpPr txBox="1">
            <a:spLocks/>
          </p:cNvSpPr>
          <p:nvPr/>
        </p:nvSpPr>
        <p:spPr>
          <a:xfrm>
            <a:off x="8143575" y="5368803"/>
            <a:ext cx="3710763" cy="81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18521F8-1EF1-0C48-852D-179FB22E2FD1}"/>
              </a:ext>
            </a:extLst>
          </p:cNvPr>
          <p:cNvSpPr txBox="1">
            <a:spLocks/>
          </p:cNvSpPr>
          <p:nvPr/>
        </p:nvSpPr>
        <p:spPr>
          <a:xfrm>
            <a:off x="-2" y="377716"/>
            <a:ext cx="12170664" cy="1557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 CON ORIFLAME</a:t>
            </a:r>
          </a:p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TIEMPOS DE CONTINGENCIA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F1FA6B8-BD41-064B-9EE4-41ABAFF066AD}"/>
              </a:ext>
            </a:extLst>
          </p:cNvPr>
          <p:cNvSpPr txBox="1">
            <a:spLocks/>
          </p:cNvSpPr>
          <p:nvPr/>
        </p:nvSpPr>
        <p:spPr>
          <a:xfrm>
            <a:off x="692086" y="5382655"/>
            <a:ext cx="3710763" cy="810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</a:p>
        </p:txBody>
      </p:sp>
    </p:spTree>
    <p:extLst>
      <p:ext uri="{BB962C8B-B14F-4D97-AF65-F5344CB8AC3E}">
        <p14:creationId xmlns:p14="http://schemas.microsoft.com/office/powerpoint/2010/main" val="24752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6F531E9-D5B1-4941-9480-165746A934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1" cy="68600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E422A59-4E26-9347-BBBB-ABFBA98622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836" y="1898072"/>
            <a:ext cx="3056058" cy="46386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B153F27-F3AD-8F4B-8011-F84811E43E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114" y="1898072"/>
            <a:ext cx="3537028" cy="46386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0E6948-D2B1-7948-8C95-108A0A11B6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5408"/>
          <a:stretch/>
        </p:blipFill>
        <p:spPr>
          <a:xfrm>
            <a:off x="8458433" y="1898072"/>
            <a:ext cx="3537028" cy="463867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011944-0A8E-9340-9B5A-98A4F73829A7}"/>
              </a:ext>
            </a:extLst>
          </p:cNvPr>
          <p:cNvSpPr txBox="1">
            <a:spLocks/>
          </p:cNvSpPr>
          <p:nvPr/>
        </p:nvSpPr>
        <p:spPr>
          <a:xfrm>
            <a:off x="4391247" y="5368804"/>
            <a:ext cx="3710763" cy="810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623C785-F123-8D43-B4D4-08B37A6ACF9D}"/>
              </a:ext>
            </a:extLst>
          </p:cNvPr>
          <p:cNvSpPr txBox="1">
            <a:spLocks/>
          </p:cNvSpPr>
          <p:nvPr/>
        </p:nvSpPr>
        <p:spPr>
          <a:xfrm>
            <a:off x="8143575" y="5368803"/>
            <a:ext cx="3710763" cy="810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</a:t>
            </a:r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18521F8-1EF1-0C48-852D-179FB22E2FD1}"/>
              </a:ext>
            </a:extLst>
          </p:cNvPr>
          <p:cNvSpPr txBox="1">
            <a:spLocks/>
          </p:cNvSpPr>
          <p:nvPr/>
        </p:nvSpPr>
        <p:spPr>
          <a:xfrm>
            <a:off x="-2" y="377716"/>
            <a:ext cx="12170664" cy="1557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 CON ORIFLAME</a:t>
            </a:r>
          </a:p>
          <a:p>
            <a:r>
              <a:rPr lang="es-MX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TIEMPOS DE CONTINGENCIA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F1FA6B8-BD41-064B-9EE4-41ABAFF066AD}"/>
              </a:ext>
            </a:extLst>
          </p:cNvPr>
          <p:cNvSpPr txBox="1">
            <a:spLocks/>
          </p:cNvSpPr>
          <p:nvPr/>
        </p:nvSpPr>
        <p:spPr>
          <a:xfrm>
            <a:off x="692086" y="5382655"/>
            <a:ext cx="3710763" cy="810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</a:t>
            </a:r>
          </a:p>
        </p:txBody>
      </p:sp>
    </p:spTree>
    <p:extLst>
      <p:ext uri="{BB962C8B-B14F-4D97-AF65-F5344CB8AC3E}">
        <p14:creationId xmlns:p14="http://schemas.microsoft.com/office/powerpoint/2010/main" val="15330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Wellness Academy-Session">
      <a:dk1>
        <a:srgbClr val="000000"/>
      </a:dk1>
      <a:lt1>
        <a:srgbClr val="FFFFFF"/>
      </a:lt1>
      <a:dk2>
        <a:srgbClr val="5E417B"/>
      </a:dk2>
      <a:lt2>
        <a:srgbClr val="515150"/>
      </a:lt2>
      <a:accent1>
        <a:srgbClr val="0D4BA0"/>
      </a:accent1>
      <a:accent2>
        <a:srgbClr val="633F7E"/>
      </a:accent2>
      <a:accent3>
        <a:srgbClr val="9DC334"/>
      </a:accent3>
      <a:accent4>
        <a:srgbClr val="00B1C5"/>
      </a:accent4>
      <a:accent5>
        <a:srgbClr val="CB1986"/>
      </a:accent5>
      <a:accent6>
        <a:srgbClr val="EE791F"/>
      </a:accent6>
      <a:hlink>
        <a:srgbClr val="813B96"/>
      </a:hlink>
      <a:folHlink>
        <a:srgbClr val="CA1D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623</Words>
  <Application>Microsoft Office PowerPoint</Application>
  <PresentationFormat>Panorámica</PresentationFormat>
  <Paragraphs>181</Paragraphs>
  <Slides>28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Oriflame Sans</vt:lpstr>
      <vt:lpstr>Tema de Office</vt:lpstr>
      <vt:lpstr>Office Theme</vt:lpstr>
      <vt:lpstr>Presentación de PowerPoint</vt:lpstr>
      <vt:lpstr>¡AHORA MÁS CERCA QUE NUNCA!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Estrategias para fortalecer las  defensas
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Pedidos en la puerta  de tu casa sin tener  que acudir a lugares concurridos</vt:lpstr>
      <vt:lpstr>Presentación de PowerPoint</vt:lpstr>
      <vt:lpstr>Presentación de PowerPoint</vt:lpstr>
      <vt:lpstr>Presentación de PowerPoint</vt:lpstr>
      <vt:lpstr>¡TODO EL SOPORTE DIGITAL DE ORIFLAME SIEMPRE DISPONIBLE PARA TI!</vt:lpstr>
      <vt:lpstr>SIN TOCARNOS Pero más cerca que nunca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POTENCIA LAS OPORTUNIDADES  CON ORIFLAME</dc:title>
  <dc:creator>Bermudez, John</dc:creator>
  <cp:lastModifiedBy>Salazar, Santiago</cp:lastModifiedBy>
  <cp:revision>29</cp:revision>
  <dcterms:created xsi:type="dcterms:W3CDTF">2020-03-17T19:59:30Z</dcterms:created>
  <dcterms:modified xsi:type="dcterms:W3CDTF">2020-03-19T22:54:51Z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29aa55-c717-49c7-96ad-42e953bc7712_Enabled">
    <vt:lpwstr>True</vt:lpwstr>
  </property>
  <property fmtid="{D5CDD505-2E9C-101B-9397-08002B2CF9AE}" pid="3" name="MSIP_Label_b029aa55-c717-49c7-96ad-42e953bc7712_SiteId">
    <vt:lpwstr>e46bc88e-1a4b-44ff-a158-1b9f7eb4561e</vt:lpwstr>
  </property>
  <property fmtid="{D5CDD505-2E9C-101B-9397-08002B2CF9AE}" pid="4" name="MSIP_Label_b029aa55-c717-49c7-96ad-42e953bc7712_Owner">
    <vt:lpwstr>ssalazar@oriflame.com</vt:lpwstr>
  </property>
  <property fmtid="{D5CDD505-2E9C-101B-9397-08002B2CF9AE}" pid="5" name="MSIP_Label_b029aa55-c717-49c7-96ad-42e953bc7712_SetDate">
    <vt:lpwstr>2020-03-18T23:32:24.2342621Z</vt:lpwstr>
  </property>
  <property fmtid="{D5CDD505-2E9C-101B-9397-08002B2CF9AE}" pid="6" name="MSIP_Label_b029aa55-c717-49c7-96ad-42e953bc7712_Name">
    <vt:lpwstr>Internal</vt:lpwstr>
  </property>
  <property fmtid="{D5CDD505-2E9C-101B-9397-08002B2CF9AE}" pid="7" name="MSIP_Label_b029aa55-c717-49c7-96ad-42e953bc7712_Application">
    <vt:lpwstr>Microsoft Azure Information Protection</vt:lpwstr>
  </property>
  <property fmtid="{D5CDD505-2E9C-101B-9397-08002B2CF9AE}" pid="8" name="MSIP_Label_b029aa55-c717-49c7-96ad-42e953bc7712_Extended_MSFT_Method">
    <vt:lpwstr>Automatic</vt:lpwstr>
  </property>
  <property fmtid="{D5CDD505-2E9C-101B-9397-08002B2CF9AE}" pid="9" name="Sensitivity">
    <vt:lpwstr>Internal</vt:lpwstr>
  </property>
</Properties>
</file>